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71" r:id="rId2"/>
    <p:sldMasterId id="2147483759" r:id="rId3"/>
    <p:sldMasterId id="2147483744" r:id="rId4"/>
    <p:sldMasterId id="2147483732" r:id="rId5"/>
    <p:sldMasterId id="2147483720" r:id="rId6"/>
    <p:sldMasterId id="2147483904" r:id="rId7"/>
  </p:sldMasterIdLst>
  <p:notesMasterIdLst>
    <p:notesMasterId r:id="rId31"/>
  </p:notesMasterIdLst>
  <p:handoutMasterIdLst>
    <p:handoutMasterId r:id="rId32"/>
  </p:handoutMasterIdLst>
  <p:sldIdLst>
    <p:sldId id="257" r:id="rId8"/>
    <p:sldId id="258" r:id="rId9"/>
    <p:sldId id="278" r:id="rId10"/>
    <p:sldId id="279" r:id="rId11"/>
    <p:sldId id="280" r:id="rId12"/>
    <p:sldId id="281" r:id="rId13"/>
    <p:sldId id="259" r:id="rId14"/>
    <p:sldId id="261" r:id="rId15"/>
    <p:sldId id="262" r:id="rId16"/>
    <p:sldId id="263" r:id="rId17"/>
    <p:sldId id="264" r:id="rId18"/>
    <p:sldId id="265" r:id="rId19"/>
    <p:sldId id="266" r:id="rId20"/>
    <p:sldId id="267" r:id="rId21"/>
    <p:sldId id="268" r:id="rId22"/>
    <p:sldId id="269" r:id="rId23"/>
    <p:sldId id="270" r:id="rId24"/>
    <p:sldId id="271" r:id="rId25"/>
    <p:sldId id="273" r:id="rId26"/>
    <p:sldId id="274" r:id="rId27"/>
    <p:sldId id="275" r:id="rId28"/>
    <p:sldId id="276" r:id="rId29"/>
    <p:sldId id="277" r:id="rId3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91478" autoAdjust="0"/>
  </p:normalViewPr>
  <p:slideViewPr>
    <p:cSldViewPr showGuides="1">
      <p:cViewPr varScale="1">
        <p:scale>
          <a:sx n="77" d="100"/>
          <a:sy n="77" d="100"/>
        </p:scale>
        <p:origin x="89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07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2.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6.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5" Type="http://schemas.openxmlformats.org/officeDocument/2006/relationships/slideMaster" Target="slideMasters/slideMaster4.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3.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6253821" cy="498056"/>
          </a:xfrm>
          <a:prstGeom prst="rect">
            <a:avLst/>
          </a:prstGeom>
        </p:spPr>
        <p:txBody>
          <a:bodyPr vert="horz" lIns="91440" tIns="45720" rIns="91440" bIns="45720" rtlCol="0"/>
          <a:lstStyle>
            <a:lvl1pPr algn="l">
              <a:defRPr sz="1200"/>
            </a:lvl1pPr>
          </a:lstStyle>
          <a:p>
            <a:r>
              <a:rPr lang="de-AT" dirty="0" smtClean="0"/>
              <a:t>Seminar – Einführung in Wiener Religionsbuch 1 u 2  „fragen und antworten, suchen und finden“</a:t>
            </a:r>
            <a:endParaRPr lang="de-AT" dirty="0"/>
          </a:p>
        </p:txBody>
      </p:sp>
      <p:sp>
        <p:nvSpPr>
          <p:cNvPr id="4" name="Fußzeilenplatzhalt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de-AT" dirty="0" smtClean="0"/>
              <a:t>© Luise Kurz</a:t>
            </a:r>
            <a:endParaRPr lang="de-AT" dirty="0"/>
          </a:p>
        </p:txBody>
      </p:sp>
      <p:sp>
        <p:nvSpPr>
          <p:cNvPr id="5" name="Foliennummernplatzhalt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B1284ED-8FAC-4B7A-9217-11787ACEEED9}" type="slidenum">
              <a:rPr lang="de-AT" smtClean="0"/>
              <a:t>‹Nr.›</a:t>
            </a:fld>
            <a:endParaRPr lang="de-AT" dirty="0"/>
          </a:p>
        </p:txBody>
      </p:sp>
    </p:spTree>
    <p:extLst>
      <p:ext uri="{BB962C8B-B14F-4D97-AF65-F5344CB8AC3E}">
        <p14:creationId xmlns:p14="http://schemas.microsoft.com/office/powerpoint/2010/main" val="215933416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88734C8-2390-4C31-B1D4-BFD4176EFC94}" type="datetimeFigureOut">
              <a:rPr lang="en-US" smtClean="0"/>
              <a:t>11/8/2017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r>
              <a:rPr lang="en-US" smtClean="0"/>
              <a:t>© Luise Kurz</a:t>
            </a: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55BEFE9-5F56-46FE-9F02-5C62B5640736}" type="slidenum">
              <a:rPr lang="en-US" smtClean="0"/>
              <a:t>‹Nr.›</a:t>
            </a:fld>
            <a:endParaRPr lang="en-US"/>
          </a:p>
        </p:txBody>
      </p:sp>
    </p:spTree>
    <p:extLst>
      <p:ext uri="{BB962C8B-B14F-4D97-AF65-F5344CB8AC3E}">
        <p14:creationId xmlns:p14="http://schemas.microsoft.com/office/powerpoint/2010/main" val="394704206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ußzeilenplatzhalter 3"/>
          <p:cNvSpPr>
            <a:spLocks noGrp="1"/>
          </p:cNvSpPr>
          <p:nvPr>
            <p:ph type="ftr" sz="quarter" idx="10"/>
          </p:nvPr>
        </p:nvSpPr>
        <p:spPr/>
        <p:txBody>
          <a:bodyPr/>
          <a:lstStyle/>
          <a:p>
            <a:r>
              <a:rPr lang="en-US" smtClean="0"/>
              <a:t>© Luise Kurz</a:t>
            </a:r>
            <a:endParaRPr lang="en-US"/>
          </a:p>
        </p:txBody>
      </p:sp>
      <p:sp>
        <p:nvSpPr>
          <p:cNvPr id="5" name="Foliennummernplatzhalter 4"/>
          <p:cNvSpPr>
            <a:spLocks noGrp="1"/>
          </p:cNvSpPr>
          <p:nvPr>
            <p:ph type="sldNum" sz="quarter" idx="11"/>
          </p:nvPr>
        </p:nvSpPr>
        <p:spPr/>
        <p:txBody>
          <a:bodyPr/>
          <a:lstStyle/>
          <a:p>
            <a:fld id="{F55BEFE9-5F56-46FE-9F02-5C62B5640736}" type="slidenum">
              <a:rPr lang="en-US" smtClean="0"/>
              <a:t>1</a:t>
            </a:fld>
            <a:endParaRPr lang="en-US"/>
          </a:p>
        </p:txBody>
      </p:sp>
    </p:spTree>
    <p:extLst>
      <p:ext uri="{BB962C8B-B14F-4D97-AF65-F5344CB8AC3E}">
        <p14:creationId xmlns:p14="http://schemas.microsoft.com/office/powerpoint/2010/main" val="2938626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r>
              <a:rPr lang="en-US" smtClean="0"/>
              <a:t>© Luise Kurz</a:t>
            </a:r>
            <a:endParaRPr lang="en-US"/>
          </a:p>
        </p:txBody>
      </p:sp>
      <p:sp>
        <p:nvSpPr>
          <p:cNvPr id="5" name="Foliennummernplatzhalter 4"/>
          <p:cNvSpPr>
            <a:spLocks noGrp="1"/>
          </p:cNvSpPr>
          <p:nvPr>
            <p:ph type="sldNum" sz="quarter" idx="11"/>
          </p:nvPr>
        </p:nvSpPr>
        <p:spPr/>
        <p:txBody>
          <a:bodyPr/>
          <a:lstStyle/>
          <a:p>
            <a:fld id="{F55BEFE9-5F56-46FE-9F02-5C62B5640736}" type="slidenum">
              <a:rPr lang="en-US" smtClean="0"/>
              <a:t>2</a:t>
            </a:fld>
            <a:endParaRPr lang="en-US"/>
          </a:p>
        </p:txBody>
      </p:sp>
    </p:spTree>
    <p:extLst>
      <p:ext uri="{BB962C8B-B14F-4D97-AF65-F5344CB8AC3E}">
        <p14:creationId xmlns:p14="http://schemas.microsoft.com/office/powerpoint/2010/main" val="621592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r>
              <a:rPr lang="en-US" smtClean="0"/>
              <a:t>© Luise Kurz</a:t>
            </a:r>
            <a:endParaRPr lang="en-US"/>
          </a:p>
        </p:txBody>
      </p:sp>
      <p:sp>
        <p:nvSpPr>
          <p:cNvPr id="5" name="Foliennummernplatzhalter 4"/>
          <p:cNvSpPr>
            <a:spLocks noGrp="1"/>
          </p:cNvSpPr>
          <p:nvPr>
            <p:ph type="sldNum" sz="quarter" idx="11"/>
          </p:nvPr>
        </p:nvSpPr>
        <p:spPr/>
        <p:txBody>
          <a:bodyPr/>
          <a:lstStyle/>
          <a:p>
            <a:fld id="{F55BEFE9-5F56-46FE-9F02-5C62B5640736}" type="slidenum">
              <a:rPr lang="en-US" smtClean="0"/>
              <a:t>8</a:t>
            </a:fld>
            <a:endParaRPr lang="en-US"/>
          </a:p>
        </p:txBody>
      </p:sp>
    </p:spTree>
    <p:extLst>
      <p:ext uri="{BB962C8B-B14F-4D97-AF65-F5344CB8AC3E}">
        <p14:creationId xmlns:p14="http://schemas.microsoft.com/office/powerpoint/2010/main" val="1606935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Erzählung </a:t>
            </a:r>
            <a:r>
              <a:rPr lang="de-AT" dirty="0" err="1" smtClean="0"/>
              <a:t>evt</a:t>
            </a:r>
            <a:r>
              <a:rPr lang="de-AT" dirty="0" smtClean="0"/>
              <a:t> mit ganzheitlicher Methode – Bodenbild</a:t>
            </a:r>
            <a:r>
              <a:rPr lang="de-AT" baseline="0" dirty="0" smtClean="0"/>
              <a:t> entstehen lassen</a:t>
            </a:r>
          </a:p>
          <a:p>
            <a:r>
              <a:rPr lang="de-AT" baseline="0" dirty="0" smtClean="0"/>
              <a:t>Sternenhimmel gestalten - Bastelarbeit</a:t>
            </a:r>
            <a:endParaRPr lang="de-AT" dirty="0"/>
          </a:p>
        </p:txBody>
      </p:sp>
      <p:sp>
        <p:nvSpPr>
          <p:cNvPr id="4" name="Fußzeilenplatzhalter 3"/>
          <p:cNvSpPr>
            <a:spLocks noGrp="1"/>
          </p:cNvSpPr>
          <p:nvPr>
            <p:ph type="ftr" sz="quarter" idx="10"/>
          </p:nvPr>
        </p:nvSpPr>
        <p:spPr/>
        <p:txBody>
          <a:bodyPr/>
          <a:lstStyle/>
          <a:p>
            <a:r>
              <a:rPr lang="en-US" smtClean="0"/>
              <a:t>© Luise Kurz</a:t>
            </a:r>
            <a:endParaRPr lang="en-US"/>
          </a:p>
        </p:txBody>
      </p:sp>
      <p:sp>
        <p:nvSpPr>
          <p:cNvPr id="5" name="Foliennummernplatzhalter 4"/>
          <p:cNvSpPr>
            <a:spLocks noGrp="1"/>
          </p:cNvSpPr>
          <p:nvPr>
            <p:ph type="sldNum" sz="quarter" idx="11"/>
          </p:nvPr>
        </p:nvSpPr>
        <p:spPr/>
        <p:txBody>
          <a:bodyPr/>
          <a:lstStyle/>
          <a:p>
            <a:fld id="{F55BEFE9-5F56-46FE-9F02-5C62B5640736}" type="slidenum">
              <a:rPr lang="en-US" smtClean="0"/>
              <a:t>10</a:t>
            </a:fld>
            <a:endParaRPr lang="en-US"/>
          </a:p>
        </p:txBody>
      </p:sp>
    </p:spTree>
    <p:extLst>
      <p:ext uri="{BB962C8B-B14F-4D97-AF65-F5344CB8AC3E}">
        <p14:creationId xmlns:p14="http://schemas.microsoft.com/office/powerpoint/2010/main" val="4090863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err="1" smtClean="0"/>
              <a:t>Mind</a:t>
            </a:r>
            <a:r>
              <a:rPr lang="de-AT" dirty="0" smtClean="0"/>
              <a:t> – </a:t>
            </a:r>
            <a:r>
              <a:rPr lang="de-AT" dirty="0" err="1" smtClean="0"/>
              <a:t>map</a:t>
            </a:r>
            <a:r>
              <a:rPr lang="de-AT" dirty="0" smtClean="0"/>
              <a:t> zu BETEN erstellen, </a:t>
            </a:r>
            <a:endParaRPr lang="de-AT" dirty="0"/>
          </a:p>
        </p:txBody>
      </p:sp>
      <p:sp>
        <p:nvSpPr>
          <p:cNvPr id="4" name="Fußzeilenplatzhalter 3"/>
          <p:cNvSpPr>
            <a:spLocks noGrp="1"/>
          </p:cNvSpPr>
          <p:nvPr>
            <p:ph type="ftr" sz="quarter" idx="10"/>
          </p:nvPr>
        </p:nvSpPr>
        <p:spPr/>
        <p:txBody>
          <a:bodyPr/>
          <a:lstStyle/>
          <a:p>
            <a:r>
              <a:rPr lang="en-US" smtClean="0"/>
              <a:t>© Luise Kurz</a:t>
            </a:r>
            <a:endParaRPr lang="en-US"/>
          </a:p>
        </p:txBody>
      </p:sp>
      <p:sp>
        <p:nvSpPr>
          <p:cNvPr id="5" name="Foliennummernplatzhalter 4"/>
          <p:cNvSpPr>
            <a:spLocks noGrp="1"/>
          </p:cNvSpPr>
          <p:nvPr>
            <p:ph type="sldNum" sz="quarter" idx="11"/>
          </p:nvPr>
        </p:nvSpPr>
        <p:spPr/>
        <p:txBody>
          <a:bodyPr/>
          <a:lstStyle/>
          <a:p>
            <a:fld id="{F55BEFE9-5F56-46FE-9F02-5C62B5640736}" type="slidenum">
              <a:rPr lang="en-US" smtClean="0"/>
              <a:t>11</a:t>
            </a:fld>
            <a:endParaRPr lang="en-US"/>
          </a:p>
        </p:txBody>
      </p:sp>
    </p:spTree>
    <p:extLst>
      <p:ext uri="{BB962C8B-B14F-4D97-AF65-F5344CB8AC3E}">
        <p14:creationId xmlns:p14="http://schemas.microsoft.com/office/powerpoint/2010/main" val="1346306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AT"/>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r>
              <a:rPr lang="de-AT" smtClean="0"/>
              <a:t>04. Okt 2016</a:t>
            </a:r>
            <a:endParaRPr lang="de-AT"/>
          </a:p>
        </p:txBody>
      </p:sp>
      <p:sp>
        <p:nvSpPr>
          <p:cNvPr id="5" name="Fußzeilenplatzhalter 4"/>
          <p:cNvSpPr>
            <a:spLocks noGrp="1"/>
          </p:cNvSpPr>
          <p:nvPr>
            <p:ph type="ftr" sz="quarter" idx="11"/>
          </p:nvPr>
        </p:nvSpPr>
        <p:spPr/>
        <p:txBody>
          <a:bodyPr/>
          <a:lstStyle/>
          <a:p>
            <a:r>
              <a:rPr lang="de-AT" smtClean="0"/>
              <a:t>Heykman&amp;Kurz</a:t>
            </a:r>
            <a:endParaRPr lang="de-AT"/>
          </a:p>
        </p:txBody>
      </p:sp>
      <p:sp>
        <p:nvSpPr>
          <p:cNvPr id="6" name="Foliennummernplatzhalter 5"/>
          <p:cNvSpPr>
            <a:spLocks noGrp="1"/>
          </p:cNvSpPr>
          <p:nvPr>
            <p:ph type="sldNum" sz="quarter" idx="12"/>
          </p:nvPr>
        </p:nvSpPr>
        <p:spPr/>
        <p:txBody>
          <a:bodyPr/>
          <a:lstStyle/>
          <a:p>
            <a:fld id="{0C9DCC9F-3ED1-4BCE-ADA3-A8124F4B4EE2}" type="slidenum">
              <a:rPr lang="de-AT" smtClean="0"/>
              <a:t>‹Nr.›</a:t>
            </a:fld>
            <a:endParaRPr lang="de-AT"/>
          </a:p>
        </p:txBody>
      </p:sp>
    </p:spTree>
    <p:extLst>
      <p:ext uri="{BB962C8B-B14F-4D97-AF65-F5344CB8AC3E}">
        <p14:creationId xmlns:p14="http://schemas.microsoft.com/office/powerpoint/2010/main" val="2931171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r>
              <a:rPr lang="de-AT" smtClean="0"/>
              <a:t>04. Okt 2016</a:t>
            </a:r>
            <a:endParaRPr lang="de-AT"/>
          </a:p>
        </p:txBody>
      </p:sp>
      <p:sp>
        <p:nvSpPr>
          <p:cNvPr id="5" name="Fußzeilenplatzhalter 4"/>
          <p:cNvSpPr>
            <a:spLocks noGrp="1"/>
          </p:cNvSpPr>
          <p:nvPr>
            <p:ph type="ftr" sz="quarter" idx="11"/>
          </p:nvPr>
        </p:nvSpPr>
        <p:spPr/>
        <p:txBody>
          <a:bodyPr/>
          <a:lstStyle/>
          <a:p>
            <a:r>
              <a:rPr lang="de-AT" smtClean="0"/>
              <a:t>Heykman&amp;Kurz</a:t>
            </a:r>
            <a:endParaRPr lang="de-AT"/>
          </a:p>
        </p:txBody>
      </p:sp>
      <p:sp>
        <p:nvSpPr>
          <p:cNvPr id="6" name="Foliennummernplatzhalter 5"/>
          <p:cNvSpPr>
            <a:spLocks noGrp="1"/>
          </p:cNvSpPr>
          <p:nvPr>
            <p:ph type="sldNum" sz="quarter" idx="12"/>
          </p:nvPr>
        </p:nvSpPr>
        <p:spPr/>
        <p:txBody>
          <a:bodyPr/>
          <a:lstStyle/>
          <a:p>
            <a:fld id="{0C9DCC9F-3ED1-4BCE-ADA3-A8124F4B4EE2}" type="slidenum">
              <a:rPr lang="de-AT" smtClean="0"/>
              <a:t>‹Nr.›</a:t>
            </a:fld>
            <a:endParaRPr lang="de-AT"/>
          </a:p>
        </p:txBody>
      </p:sp>
    </p:spTree>
    <p:extLst>
      <p:ext uri="{BB962C8B-B14F-4D97-AF65-F5344CB8AC3E}">
        <p14:creationId xmlns:p14="http://schemas.microsoft.com/office/powerpoint/2010/main" val="3366462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r>
              <a:rPr lang="de-AT" smtClean="0"/>
              <a:t>04. Okt 2016</a:t>
            </a:r>
            <a:endParaRPr lang="de-AT"/>
          </a:p>
        </p:txBody>
      </p:sp>
      <p:sp>
        <p:nvSpPr>
          <p:cNvPr id="5" name="Fußzeilenplatzhalter 4"/>
          <p:cNvSpPr>
            <a:spLocks noGrp="1"/>
          </p:cNvSpPr>
          <p:nvPr>
            <p:ph type="ftr" sz="quarter" idx="11"/>
          </p:nvPr>
        </p:nvSpPr>
        <p:spPr/>
        <p:txBody>
          <a:bodyPr/>
          <a:lstStyle/>
          <a:p>
            <a:r>
              <a:rPr lang="de-AT" smtClean="0"/>
              <a:t>Heykman&amp;Kurz</a:t>
            </a:r>
            <a:endParaRPr lang="de-AT"/>
          </a:p>
        </p:txBody>
      </p:sp>
      <p:sp>
        <p:nvSpPr>
          <p:cNvPr id="6" name="Foliennummernplatzhalter 5"/>
          <p:cNvSpPr>
            <a:spLocks noGrp="1"/>
          </p:cNvSpPr>
          <p:nvPr>
            <p:ph type="sldNum" sz="quarter" idx="12"/>
          </p:nvPr>
        </p:nvSpPr>
        <p:spPr/>
        <p:txBody>
          <a:bodyPr/>
          <a:lstStyle/>
          <a:p>
            <a:fld id="{0C9DCC9F-3ED1-4BCE-ADA3-A8124F4B4EE2}" type="slidenum">
              <a:rPr lang="de-AT" smtClean="0"/>
              <a:t>‹Nr.›</a:t>
            </a:fld>
            <a:endParaRPr lang="de-AT"/>
          </a:p>
        </p:txBody>
      </p:sp>
    </p:spTree>
    <p:extLst>
      <p:ext uri="{BB962C8B-B14F-4D97-AF65-F5344CB8AC3E}">
        <p14:creationId xmlns:p14="http://schemas.microsoft.com/office/powerpoint/2010/main" val="1677367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AT"/>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r>
              <a:rPr lang="de-AT" smtClean="0"/>
              <a:t>04. Okt 2016</a:t>
            </a:r>
            <a:endParaRPr lang="de-AT"/>
          </a:p>
        </p:txBody>
      </p:sp>
      <p:sp>
        <p:nvSpPr>
          <p:cNvPr id="5" name="Fußzeilenplatzhalter 4"/>
          <p:cNvSpPr>
            <a:spLocks noGrp="1"/>
          </p:cNvSpPr>
          <p:nvPr>
            <p:ph type="ftr" sz="quarter" idx="11"/>
          </p:nvPr>
        </p:nvSpPr>
        <p:spPr/>
        <p:txBody>
          <a:bodyPr/>
          <a:lstStyle/>
          <a:p>
            <a:r>
              <a:rPr lang="de-AT" smtClean="0"/>
              <a:t>Heykman&amp;Kurz</a:t>
            </a:r>
            <a:endParaRPr lang="de-AT"/>
          </a:p>
        </p:txBody>
      </p:sp>
      <p:sp>
        <p:nvSpPr>
          <p:cNvPr id="6" name="Foliennummernplatzhalter 5"/>
          <p:cNvSpPr>
            <a:spLocks noGrp="1"/>
          </p:cNvSpPr>
          <p:nvPr>
            <p:ph type="sldNum" sz="quarter" idx="12"/>
          </p:nvPr>
        </p:nvSpPr>
        <p:spPr/>
        <p:txBody>
          <a:bodyPr/>
          <a:lstStyle/>
          <a:p>
            <a:fld id="{54A71DBC-7866-4404-B6A2-F747FD03B9B6}" type="slidenum">
              <a:rPr lang="de-AT" smtClean="0"/>
              <a:t>‹Nr.›</a:t>
            </a:fld>
            <a:endParaRPr lang="de-AT"/>
          </a:p>
        </p:txBody>
      </p:sp>
    </p:spTree>
    <p:extLst>
      <p:ext uri="{BB962C8B-B14F-4D97-AF65-F5344CB8AC3E}">
        <p14:creationId xmlns:p14="http://schemas.microsoft.com/office/powerpoint/2010/main" val="210990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r>
              <a:rPr lang="de-AT" smtClean="0"/>
              <a:t>04. Okt 2016</a:t>
            </a:r>
            <a:endParaRPr lang="de-AT"/>
          </a:p>
        </p:txBody>
      </p:sp>
      <p:sp>
        <p:nvSpPr>
          <p:cNvPr id="5" name="Fußzeilenplatzhalter 4"/>
          <p:cNvSpPr>
            <a:spLocks noGrp="1"/>
          </p:cNvSpPr>
          <p:nvPr>
            <p:ph type="ftr" sz="quarter" idx="11"/>
          </p:nvPr>
        </p:nvSpPr>
        <p:spPr/>
        <p:txBody>
          <a:bodyPr/>
          <a:lstStyle/>
          <a:p>
            <a:r>
              <a:rPr lang="de-AT" smtClean="0"/>
              <a:t>Heykman&amp;Kurz</a:t>
            </a:r>
            <a:endParaRPr lang="de-AT"/>
          </a:p>
        </p:txBody>
      </p:sp>
      <p:sp>
        <p:nvSpPr>
          <p:cNvPr id="6" name="Foliennummernplatzhalter 5"/>
          <p:cNvSpPr>
            <a:spLocks noGrp="1"/>
          </p:cNvSpPr>
          <p:nvPr>
            <p:ph type="sldNum" sz="quarter" idx="12"/>
          </p:nvPr>
        </p:nvSpPr>
        <p:spPr/>
        <p:txBody>
          <a:bodyPr/>
          <a:lstStyle/>
          <a:p>
            <a:fld id="{54A71DBC-7866-4404-B6A2-F747FD03B9B6}" type="slidenum">
              <a:rPr lang="de-AT" smtClean="0"/>
              <a:t>‹Nr.›</a:t>
            </a:fld>
            <a:endParaRPr lang="de-AT"/>
          </a:p>
        </p:txBody>
      </p:sp>
    </p:spTree>
    <p:extLst>
      <p:ext uri="{BB962C8B-B14F-4D97-AF65-F5344CB8AC3E}">
        <p14:creationId xmlns:p14="http://schemas.microsoft.com/office/powerpoint/2010/main" val="1697391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AT"/>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r>
              <a:rPr lang="de-AT" smtClean="0"/>
              <a:t>04. Okt 2016</a:t>
            </a:r>
            <a:endParaRPr lang="de-AT"/>
          </a:p>
        </p:txBody>
      </p:sp>
      <p:sp>
        <p:nvSpPr>
          <p:cNvPr id="5" name="Fußzeilenplatzhalter 4"/>
          <p:cNvSpPr>
            <a:spLocks noGrp="1"/>
          </p:cNvSpPr>
          <p:nvPr>
            <p:ph type="ftr" sz="quarter" idx="11"/>
          </p:nvPr>
        </p:nvSpPr>
        <p:spPr/>
        <p:txBody>
          <a:bodyPr/>
          <a:lstStyle/>
          <a:p>
            <a:r>
              <a:rPr lang="de-AT" smtClean="0"/>
              <a:t>Heykman&amp;Kurz</a:t>
            </a:r>
            <a:endParaRPr lang="de-AT"/>
          </a:p>
        </p:txBody>
      </p:sp>
      <p:sp>
        <p:nvSpPr>
          <p:cNvPr id="6" name="Foliennummernplatzhalter 5"/>
          <p:cNvSpPr>
            <a:spLocks noGrp="1"/>
          </p:cNvSpPr>
          <p:nvPr>
            <p:ph type="sldNum" sz="quarter" idx="12"/>
          </p:nvPr>
        </p:nvSpPr>
        <p:spPr/>
        <p:txBody>
          <a:bodyPr/>
          <a:lstStyle/>
          <a:p>
            <a:fld id="{54A71DBC-7866-4404-B6A2-F747FD03B9B6}" type="slidenum">
              <a:rPr lang="de-AT" smtClean="0"/>
              <a:t>‹Nr.›</a:t>
            </a:fld>
            <a:endParaRPr lang="de-AT"/>
          </a:p>
        </p:txBody>
      </p:sp>
    </p:spTree>
    <p:extLst>
      <p:ext uri="{BB962C8B-B14F-4D97-AF65-F5344CB8AC3E}">
        <p14:creationId xmlns:p14="http://schemas.microsoft.com/office/powerpoint/2010/main" val="514521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62865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r>
              <a:rPr lang="de-AT" smtClean="0"/>
              <a:t>04. Okt 2016</a:t>
            </a:r>
            <a:endParaRPr lang="de-AT"/>
          </a:p>
        </p:txBody>
      </p:sp>
      <p:sp>
        <p:nvSpPr>
          <p:cNvPr id="6" name="Fußzeilenplatzhalter 5"/>
          <p:cNvSpPr>
            <a:spLocks noGrp="1"/>
          </p:cNvSpPr>
          <p:nvPr>
            <p:ph type="ftr" sz="quarter" idx="11"/>
          </p:nvPr>
        </p:nvSpPr>
        <p:spPr/>
        <p:txBody>
          <a:bodyPr/>
          <a:lstStyle/>
          <a:p>
            <a:r>
              <a:rPr lang="de-AT" smtClean="0"/>
              <a:t>Heykman&amp;Kurz</a:t>
            </a:r>
            <a:endParaRPr lang="de-AT"/>
          </a:p>
        </p:txBody>
      </p:sp>
      <p:sp>
        <p:nvSpPr>
          <p:cNvPr id="7" name="Foliennummernplatzhalter 6"/>
          <p:cNvSpPr>
            <a:spLocks noGrp="1"/>
          </p:cNvSpPr>
          <p:nvPr>
            <p:ph type="sldNum" sz="quarter" idx="12"/>
          </p:nvPr>
        </p:nvSpPr>
        <p:spPr/>
        <p:txBody>
          <a:bodyPr/>
          <a:lstStyle/>
          <a:p>
            <a:fld id="{54A71DBC-7866-4404-B6A2-F747FD03B9B6}" type="slidenum">
              <a:rPr lang="de-AT" smtClean="0"/>
              <a:t>‹Nr.›</a:t>
            </a:fld>
            <a:endParaRPr lang="de-AT"/>
          </a:p>
        </p:txBody>
      </p:sp>
    </p:spTree>
    <p:extLst>
      <p:ext uri="{BB962C8B-B14F-4D97-AF65-F5344CB8AC3E}">
        <p14:creationId xmlns:p14="http://schemas.microsoft.com/office/powerpoint/2010/main" val="2379951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AT"/>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r>
              <a:rPr lang="de-AT" smtClean="0"/>
              <a:t>04. Okt 2016</a:t>
            </a:r>
            <a:endParaRPr lang="de-AT"/>
          </a:p>
        </p:txBody>
      </p:sp>
      <p:sp>
        <p:nvSpPr>
          <p:cNvPr id="8" name="Fußzeilenplatzhalter 7"/>
          <p:cNvSpPr>
            <a:spLocks noGrp="1"/>
          </p:cNvSpPr>
          <p:nvPr>
            <p:ph type="ftr" sz="quarter" idx="11"/>
          </p:nvPr>
        </p:nvSpPr>
        <p:spPr/>
        <p:txBody>
          <a:bodyPr/>
          <a:lstStyle/>
          <a:p>
            <a:r>
              <a:rPr lang="de-AT" smtClean="0"/>
              <a:t>Heykman&amp;Kurz</a:t>
            </a:r>
            <a:endParaRPr lang="de-AT"/>
          </a:p>
        </p:txBody>
      </p:sp>
      <p:sp>
        <p:nvSpPr>
          <p:cNvPr id="9" name="Foliennummernplatzhalter 8"/>
          <p:cNvSpPr>
            <a:spLocks noGrp="1"/>
          </p:cNvSpPr>
          <p:nvPr>
            <p:ph type="sldNum" sz="quarter" idx="12"/>
          </p:nvPr>
        </p:nvSpPr>
        <p:spPr/>
        <p:txBody>
          <a:bodyPr/>
          <a:lstStyle/>
          <a:p>
            <a:fld id="{54A71DBC-7866-4404-B6A2-F747FD03B9B6}" type="slidenum">
              <a:rPr lang="de-AT" smtClean="0"/>
              <a:t>‹Nr.›</a:t>
            </a:fld>
            <a:endParaRPr lang="de-AT"/>
          </a:p>
        </p:txBody>
      </p:sp>
    </p:spTree>
    <p:extLst>
      <p:ext uri="{BB962C8B-B14F-4D97-AF65-F5344CB8AC3E}">
        <p14:creationId xmlns:p14="http://schemas.microsoft.com/office/powerpoint/2010/main" val="3271760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r>
              <a:rPr lang="de-AT" smtClean="0"/>
              <a:t>04. Okt 2016</a:t>
            </a:r>
            <a:endParaRPr lang="de-AT"/>
          </a:p>
        </p:txBody>
      </p:sp>
      <p:sp>
        <p:nvSpPr>
          <p:cNvPr id="4" name="Fußzeilenplatzhalter 3"/>
          <p:cNvSpPr>
            <a:spLocks noGrp="1"/>
          </p:cNvSpPr>
          <p:nvPr>
            <p:ph type="ftr" sz="quarter" idx="11"/>
          </p:nvPr>
        </p:nvSpPr>
        <p:spPr/>
        <p:txBody>
          <a:bodyPr/>
          <a:lstStyle/>
          <a:p>
            <a:r>
              <a:rPr lang="de-AT" smtClean="0"/>
              <a:t>Heykman&amp;Kurz</a:t>
            </a:r>
            <a:endParaRPr lang="de-AT"/>
          </a:p>
        </p:txBody>
      </p:sp>
      <p:sp>
        <p:nvSpPr>
          <p:cNvPr id="5" name="Foliennummernplatzhalter 4"/>
          <p:cNvSpPr>
            <a:spLocks noGrp="1"/>
          </p:cNvSpPr>
          <p:nvPr>
            <p:ph type="sldNum" sz="quarter" idx="12"/>
          </p:nvPr>
        </p:nvSpPr>
        <p:spPr/>
        <p:txBody>
          <a:bodyPr/>
          <a:lstStyle/>
          <a:p>
            <a:fld id="{54A71DBC-7866-4404-B6A2-F747FD03B9B6}" type="slidenum">
              <a:rPr lang="de-AT" smtClean="0"/>
              <a:t>‹Nr.›</a:t>
            </a:fld>
            <a:endParaRPr lang="de-AT"/>
          </a:p>
        </p:txBody>
      </p:sp>
    </p:spTree>
    <p:extLst>
      <p:ext uri="{BB962C8B-B14F-4D97-AF65-F5344CB8AC3E}">
        <p14:creationId xmlns:p14="http://schemas.microsoft.com/office/powerpoint/2010/main" val="1793987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AT" smtClean="0"/>
              <a:t>04. Okt 2016</a:t>
            </a:r>
            <a:endParaRPr lang="de-AT"/>
          </a:p>
        </p:txBody>
      </p:sp>
      <p:sp>
        <p:nvSpPr>
          <p:cNvPr id="3" name="Fußzeilenplatzhalter 2"/>
          <p:cNvSpPr>
            <a:spLocks noGrp="1"/>
          </p:cNvSpPr>
          <p:nvPr>
            <p:ph type="ftr" sz="quarter" idx="11"/>
          </p:nvPr>
        </p:nvSpPr>
        <p:spPr/>
        <p:txBody>
          <a:bodyPr/>
          <a:lstStyle/>
          <a:p>
            <a:r>
              <a:rPr lang="de-AT" smtClean="0"/>
              <a:t>Heykman&amp;Kurz</a:t>
            </a:r>
            <a:endParaRPr lang="de-AT"/>
          </a:p>
        </p:txBody>
      </p:sp>
      <p:sp>
        <p:nvSpPr>
          <p:cNvPr id="4" name="Foliennummernplatzhalter 3"/>
          <p:cNvSpPr>
            <a:spLocks noGrp="1"/>
          </p:cNvSpPr>
          <p:nvPr>
            <p:ph type="sldNum" sz="quarter" idx="12"/>
          </p:nvPr>
        </p:nvSpPr>
        <p:spPr/>
        <p:txBody>
          <a:bodyPr/>
          <a:lstStyle/>
          <a:p>
            <a:fld id="{54A71DBC-7866-4404-B6A2-F747FD03B9B6}" type="slidenum">
              <a:rPr lang="de-AT" smtClean="0"/>
              <a:t>‹Nr.›</a:t>
            </a:fld>
            <a:endParaRPr lang="de-AT"/>
          </a:p>
        </p:txBody>
      </p:sp>
    </p:spTree>
    <p:extLst>
      <p:ext uri="{BB962C8B-B14F-4D97-AF65-F5344CB8AC3E}">
        <p14:creationId xmlns:p14="http://schemas.microsoft.com/office/powerpoint/2010/main" val="1541590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AT"/>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AT" smtClean="0"/>
              <a:t>04. Okt 2016</a:t>
            </a:r>
            <a:endParaRPr lang="de-AT"/>
          </a:p>
        </p:txBody>
      </p:sp>
      <p:sp>
        <p:nvSpPr>
          <p:cNvPr id="6" name="Fußzeilenplatzhalter 5"/>
          <p:cNvSpPr>
            <a:spLocks noGrp="1"/>
          </p:cNvSpPr>
          <p:nvPr>
            <p:ph type="ftr" sz="quarter" idx="11"/>
          </p:nvPr>
        </p:nvSpPr>
        <p:spPr/>
        <p:txBody>
          <a:bodyPr/>
          <a:lstStyle/>
          <a:p>
            <a:r>
              <a:rPr lang="de-AT" smtClean="0"/>
              <a:t>Heykman&amp;Kurz</a:t>
            </a:r>
            <a:endParaRPr lang="de-AT"/>
          </a:p>
        </p:txBody>
      </p:sp>
      <p:sp>
        <p:nvSpPr>
          <p:cNvPr id="7" name="Foliennummernplatzhalter 6"/>
          <p:cNvSpPr>
            <a:spLocks noGrp="1"/>
          </p:cNvSpPr>
          <p:nvPr>
            <p:ph type="sldNum" sz="quarter" idx="12"/>
          </p:nvPr>
        </p:nvSpPr>
        <p:spPr/>
        <p:txBody>
          <a:bodyPr/>
          <a:lstStyle/>
          <a:p>
            <a:fld id="{54A71DBC-7866-4404-B6A2-F747FD03B9B6}" type="slidenum">
              <a:rPr lang="de-AT" smtClean="0"/>
              <a:t>‹Nr.›</a:t>
            </a:fld>
            <a:endParaRPr lang="de-AT"/>
          </a:p>
        </p:txBody>
      </p:sp>
    </p:spTree>
    <p:extLst>
      <p:ext uri="{BB962C8B-B14F-4D97-AF65-F5344CB8AC3E}">
        <p14:creationId xmlns:p14="http://schemas.microsoft.com/office/powerpoint/2010/main" val="1474069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r>
              <a:rPr lang="de-AT" smtClean="0"/>
              <a:t>04. Okt 2016</a:t>
            </a:r>
            <a:endParaRPr lang="de-AT"/>
          </a:p>
        </p:txBody>
      </p:sp>
      <p:sp>
        <p:nvSpPr>
          <p:cNvPr id="5" name="Fußzeilenplatzhalter 4"/>
          <p:cNvSpPr>
            <a:spLocks noGrp="1"/>
          </p:cNvSpPr>
          <p:nvPr>
            <p:ph type="ftr" sz="quarter" idx="11"/>
          </p:nvPr>
        </p:nvSpPr>
        <p:spPr/>
        <p:txBody>
          <a:bodyPr/>
          <a:lstStyle/>
          <a:p>
            <a:r>
              <a:rPr lang="de-AT" smtClean="0"/>
              <a:t>Heykman&amp;Kurz</a:t>
            </a:r>
            <a:endParaRPr lang="de-AT"/>
          </a:p>
        </p:txBody>
      </p:sp>
      <p:sp>
        <p:nvSpPr>
          <p:cNvPr id="6" name="Foliennummernplatzhalter 5"/>
          <p:cNvSpPr>
            <a:spLocks noGrp="1"/>
          </p:cNvSpPr>
          <p:nvPr>
            <p:ph type="sldNum" sz="quarter" idx="12"/>
          </p:nvPr>
        </p:nvSpPr>
        <p:spPr/>
        <p:txBody>
          <a:bodyPr/>
          <a:lstStyle/>
          <a:p>
            <a:fld id="{0C9DCC9F-3ED1-4BCE-ADA3-A8124F4B4EE2}" type="slidenum">
              <a:rPr lang="de-AT" smtClean="0"/>
              <a:t>‹Nr.›</a:t>
            </a:fld>
            <a:endParaRPr lang="de-AT"/>
          </a:p>
        </p:txBody>
      </p:sp>
    </p:spTree>
    <p:extLst>
      <p:ext uri="{BB962C8B-B14F-4D97-AF65-F5344CB8AC3E}">
        <p14:creationId xmlns:p14="http://schemas.microsoft.com/office/powerpoint/2010/main" val="34031734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AT"/>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AT" smtClean="0"/>
              <a:t>04. Okt 2016</a:t>
            </a:r>
            <a:endParaRPr lang="de-AT"/>
          </a:p>
        </p:txBody>
      </p:sp>
      <p:sp>
        <p:nvSpPr>
          <p:cNvPr id="6" name="Fußzeilenplatzhalter 5"/>
          <p:cNvSpPr>
            <a:spLocks noGrp="1"/>
          </p:cNvSpPr>
          <p:nvPr>
            <p:ph type="ftr" sz="quarter" idx="11"/>
          </p:nvPr>
        </p:nvSpPr>
        <p:spPr/>
        <p:txBody>
          <a:bodyPr/>
          <a:lstStyle/>
          <a:p>
            <a:r>
              <a:rPr lang="de-AT" smtClean="0"/>
              <a:t>Heykman&amp;Kurz</a:t>
            </a:r>
            <a:endParaRPr lang="de-AT"/>
          </a:p>
        </p:txBody>
      </p:sp>
      <p:sp>
        <p:nvSpPr>
          <p:cNvPr id="7" name="Foliennummernplatzhalter 6"/>
          <p:cNvSpPr>
            <a:spLocks noGrp="1"/>
          </p:cNvSpPr>
          <p:nvPr>
            <p:ph type="sldNum" sz="quarter" idx="12"/>
          </p:nvPr>
        </p:nvSpPr>
        <p:spPr/>
        <p:txBody>
          <a:bodyPr/>
          <a:lstStyle/>
          <a:p>
            <a:fld id="{54A71DBC-7866-4404-B6A2-F747FD03B9B6}" type="slidenum">
              <a:rPr lang="de-AT" smtClean="0"/>
              <a:t>‹Nr.›</a:t>
            </a:fld>
            <a:endParaRPr lang="de-AT"/>
          </a:p>
        </p:txBody>
      </p:sp>
    </p:spTree>
    <p:extLst>
      <p:ext uri="{BB962C8B-B14F-4D97-AF65-F5344CB8AC3E}">
        <p14:creationId xmlns:p14="http://schemas.microsoft.com/office/powerpoint/2010/main" val="1295729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r>
              <a:rPr lang="de-AT" smtClean="0"/>
              <a:t>04. Okt 2016</a:t>
            </a:r>
            <a:endParaRPr lang="de-AT"/>
          </a:p>
        </p:txBody>
      </p:sp>
      <p:sp>
        <p:nvSpPr>
          <p:cNvPr id="5" name="Fußzeilenplatzhalter 4"/>
          <p:cNvSpPr>
            <a:spLocks noGrp="1"/>
          </p:cNvSpPr>
          <p:nvPr>
            <p:ph type="ftr" sz="quarter" idx="11"/>
          </p:nvPr>
        </p:nvSpPr>
        <p:spPr/>
        <p:txBody>
          <a:bodyPr/>
          <a:lstStyle/>
          <a:p>
            <a:r>
              <a:rPr lang="de-AT" smtClean="0"/>
              <a:t>Heykman&amp;Kurz</a:t>
            </a:r>
            <a:endParaRPr lang="de-AT"/>
          </a:p>
        </p:txBody>
      </p:sp>
      <p:sp>
        <p:nvSpPr>
          <p:cNvPr id="6" name="Foliennummernplatzhalter 5"/>
          <p:cNvSpPr>
            <a:spLocks noGrp="1"/>
          </p:cNvSpPr>
          <p:nvPr>
            <p:ph type="sldNum" sz="quarter" idx="12"/>
          </p:nvPr>
        </p:nvSpPr>
        <p:spPr/>
        <p:txBody>
          <a:bodyPr/>
          <a:lstStyle/>
          <a:p>
            <a:fld id="{54A71DBC-7866-4404-B6A2-F747FD03B9B6}" type="slidenum">
              <a:rPr lang="de-AT" smtClean="0"/>
              <a:t>‹Nr.›</a:t>
            </a:fld>
            <a:endParaRPr lang="de-AT"/>
          </a:p>
        </p:txBody>
      </p:sp>
    </p:spTree>
    <p:extLst>
      <p:ext uri="{BB962C8B-B14F-4D97-AF65-F5344CB8AC3E}">
        <p14:creationId xmlns:p14="http://schemas.microsoft.com/office/powerpoint/2010/main" val="3536033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r>
              <a:rPr lang="de-AT" smtClean="0"/>
              <a:t>04. Okt 2016</a:t>
            </a:r>
            <a:endParaRPr lang="de-AT"/>
          </a:p>
        </p:txBody>
      </p:sp>
      <p:sp>
        <p:nvSpPr>
          <p:cNvPr id="5" name="Fußzeilenplatzhalter 4"/>
          <p:cNvSpPr>
            <a:spLocks noGrp="1"/>
          </p:cNvSpPr>
          <p:nvPr>
            <p:ph type="ftr" sz="quarter" idx="11"/>
          </p:nvPr>
        </p:nvSpPr>
        <p:spPr/>
        <p:txBody>
          <a:bodyPr/>
          <a:lstStyle/>
          <a:p>
            <a:r>
              <a:rPr lang="de-AT" smtClean="0"/>
              <a:t>Heykman&amp;Kurz</a:t>
            </a:r>
            <a:endParaRPr lang="de-AT"/>
          </a:p>
        </p:txBody>
      </p:sp>
      <p:sp>
        <p:nvSpPr>
          <p:cNvPr id="6" name="Foliennummernplatzhalter 5"/>
          <p:cNvSpPr>
            <a:spLocks noGrp="1"/>
          </p:cNvSpPr>
          <p:nvPr>
            <p:ph type="sldNum" sz="quarter" idx="12"/>
          </p:nvPr>
        </p:nvSpPr>
        <p:spPr/>
        <p:txBody>
          <a:bodyPr/>
          <a:lstStyle/>
          <a:p>
            <a:fld id="{54A71DBC-7866-4404-B6A2-F747FD03B9B6}" type="slidenum">
              <a:rPr lang="de-AT" smtClean="0"/>
              <a:t>‹Nr.›</a:t>
            </a:fld>
            <a:endParaRPr lang="de-AT"/>
          </a:p>
        </p:txBody>
      </p:sp>
    </p:spTree>
    <p:extLst>
      <p:ext uri="{BB962C8B-B14F-4D97-AF65-F5344CB8AC3E}">
        <p14:creationId xmlns:p14="http://schemas.microsoft.com/office/powerpoint/2010/main" val="1535874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AT"/>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r>
              <a:rPr lang="de-AT" smtClean="0"/>
              <a:t>04. Okt 2016</a:t>
            </a:r>
            <a:endParaRPr lang="de-AT"/>
          </a:p>
        </p:txBody>
      </p:sp>
      <p:sp>
        <p:nvSpPr>
          <p:cNvPr id="5" name="Fußzeilenplatzhalter 4"/>
          <p:cNvSpPr>
            <a:spLocks noGrp="1"/>
          </p:cNvSpPr>
          <p:nvPr>
            <p:ph type="ftr" sz="quarter" idx="11"/>
          </p:nvPr>
        </p:nvSpPr>
        <p:spPr/>
        <p:txBody>
          <a:bodyPr/>
          <a:lstStyle/>
          <a:p>
            <a:r>
              <a:rPr lang="de-AT" smtClean="0"/>
              <a:t>Heykman&amp;Kurz</a:t>
            </a:r>
            <a:endParaRPr lang="de-AT"/>
          </a:p>
        </p:txBody>
      </p:sp>
      <p:sp>
        <p:nvSpPr>
          <p:cNvPr id="6" name="Foliennummernplatzhalter 5"/>
          <p:cNvSpPr>
            <a:spLocks noGrp="1"/>
          </p:cNvSpPr>
          <p:nvPr>
            <p:ph type="sldNum" sz="quarter" idx="12"/>
          </p:nvPr>
        </p:nvSpPr>
        <p:spPr/>
        <p:txBody>
          <a:bodyPr/>
          <a:lstStyle/>
          <a:p>
            <a:fld id="{6F36DC95-6E95-43C2-B8A2-510B4DE51D93}" type="slidenum">
              <a:rPr lang="de-AT" smtClean="0"/>
              <a:t>‹Nr.›</a:t>
            </a:fld>
            <a:endParaRPr lang="de-AT"/>
          </a:p>
        </p:txBody>
      </p:sp>
    </p:spTree>
    <p:extLst>
      <p:ext uri="{BB962C8B-B14F-4D97-AF65-F5344CB8AC3E}">
        <p14:creationId xmlns:p14="http://schemas.microsoft.com/office/powerpoint/2010/main" val="13157127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r>
              <a:rPr lang="de-AT" smtClean="0"/>
              <a:t>04. Okt 2016</a:t>
            </a:r>
            <a:endParaRPr lang="de-AT"/>
          </a:p>
        </p:txBody>
      </p:sp>
      <p:sp>
        <p:nvSpPr>
          <p:cNvPr id="5" name="Fußzeilenplatzhalter 4"/>
          <p:cNvSpPr>
            <a:spLocks noGrp="1"/>
          </p:cNvSpPr>
          <p:nvPr>
            <p:ph type="ftr" sz="quarter" idx="11"/>
          </p:nvPr>
        </p:nvSpPr>
        <p:spPr/>
        <p:txBody>
          <a:bodyPr/>
          <a:lstStyle/>
          <a:p>
            <a:r>
              <a:rPr lang="de-AT" smtClean="0"/>
              <a:t>Heykman&amp;Kurz</a:t>
            </a:r>
            <a:endParaRPr lang="de-AT"/>
          </a:p>
        </p:txBody>
      </p:sp>
      <p:sp>
        <p:nvSpPr>
          <p:cNvPr id="6" name="Foliennummernplatzhalter 5"/>
          <p:cNvSpPr>
            <a:spLocks noGrp="1"/>
          </p:cNvSpPr>
          <p:nvPr>
            <p:ph type="sldNum" sz="quarter" idx="12"/>
          </p:nvPr>
        </p:nvSpPr>
        <p:spPr/>
        <p:txBody>
          <a:bodyPr/>
          <a:lstStyle/>
          <a:p>
            <a:fld id="{6F36DC95-6E95-43C2-B8A2-510B4DE51D93}" type="slidenum">
              <a:rPr lang="de-AT" smtClean="0"/>
              <a:t>‹Nr.›</a:t>
            </a:fld>
            <a:endParaRPr lang="de-AT"/>
          </a:p>
        </p:txBody>
      </p:sp>
    </p:spTree>
    <p:extLst>
      <p:ext uri="{BB962C8B-B14F-4D97-AF65-F5344CB8AC3E}">
        <p14:creationId xmlns:p14="http://schemas.microsoft.com/office/powerpoint/2010/main" val="3424257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AT"/>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r>
              <a:rPr lang="de-AT" smtClean="0"/>
              <a:t>04. Okt 2016</a:t>
            </a:r>
            <a:endParaRPr lang="de-AT"/>
          </a:p>
        </p:txBody>
      </p:sp>
      <p:sp>
        <p:nvSpPr>
          <p:cNvPr id="5" name="Fußzeilenplatzhalter 4"/>
          <p:cNvSpPr>
            <a:spLocks noGrp="1"/>
          </p:cNvSpPr>
          <p:nvPr>
            <p:ph type="ftr" sz="quarter" idx="11"/>
          </p:nvPr>
        </p:nvSpPr>
        <p:spPr/>
        <p:txBody>
          <a:bodyPr/>
          <a:lstStyle/>
          <a:p>
            <a:r>
              <a:rPr lang="de-AT" smtClean="0"/>
              <a:t>Heykman&amp;Kurz</a:t>
            </a:r>
            <a:endParaRPr lang="de-AT"/>
          </a:p>
        </p:txBody>
      </p:sp>
      <p:sp>
        <p:nvSpPr>
          <p:cNvPr id="6" name="Foliennummernplatzhalter 5"/>
          <p:cNvSpPr>
            <a:spLocks noGrp="1"/>
          </p:cNvSpPr>
          <p:nvPr>
            <p:ph type="sldNum" sz="quarter" idx="12"/>
          </p:nvPr>
        </p:nvSpPr>
        <p:spPr/>
        <p:txBody>
          <a:bodyPr/>
          <a:lstStyle/>
          <a:p>
            <a:fld id="{6F36DC95-6E95-43C2-B8A2-510B4DE51D93}" type="slidenum">
              <a:rPr lang="de-AT" smtClean="0"/>
              <a:t>‹Nr.›</a:t>
            </a:fld>
            <a:endParaRPr lang="de-AT"/>
          </a:p>
        </p:txBody>
      </p:sp>
    </p:spTree>
    <p:extLst>
      <p:ext uri="{BB962C8B-B14F-4D97-AF65-F5344CB8AC3E}">
        <p14:creationId xmlns:p14="http://schemas.microsoft.com/office/powerpoint/2010/main" val="681989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62865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r>
              <a:rPr lang="de-AT" smtClean="0"/>
              <a:t>04. Okt 2016</a:t>
            </a:r>
            <a:endParaRPr lang="de-AT"/>
          </a:p>
        </p:txBody>
      </p:sp>
      <p:sp>
        <p:nvSpPr>
          <p:cNvPr id="6" name="Fußzeilenplatzhalter 5"/>
          <p:cNvSpPr>
            <a:spLocks noGrp="1"/>
          </p:cNvSpPr>
          <p:nvPr>
            <p:ph type="ftr" sz="quarter" idx="11"/>
          </p:nvPr>
        </p:nvSpPr>
        <p:spPr/>
        <p:txBody>
          <a:bodyPr/>
          <a:lstStyle/>
          <a:p>
            <a:r>
              <a:rPr lang="de-AT" smtClean="0"/>
              <a:t>Heykman&amp;Kurz</a:t>
            </a:r>
            <a:endParaRPr lang="de-AT"/>
          </a:p>
        </p:txBody>
      </p:sp>
      <p:sp>
        <p:nvSpPr>
          <p:cNvPr id="7" name="Foliennummernplatzhalter 6"/>
          <p:cNvSpPr>
            <a:spLocks noGrp="1"/>
          </p:cNvSpPr>
          <p:nvPr>
            <p:ph type="sldNum" sz="quarter" idx="12"/>
          </p:nvPr>
        </p:nvSpPr>
        <p:spPr/>
        <p:txBody>
          <a:bodyPr/>
          <a:lstStyle/>
          <a:p>
            <a:fld id="{6F36DC95-6E95-43C2-B8A2-510B4DE51D93}" type="slidenum">
              <a:rPr lang="de-AT" smtClean="0"/>
              <a:t>‹Nr.›</a:t>
            </a:fld>
            <a:endParaRPr lang="de-AT"/>
          </a:p>
        </p:txBody>
      </p:sp>
    </p:spTree>
    <p:extLst>
      <p:ext uri="{BB962C8B-B14F-4D97-AF65-F5344CB8AC3E}">
        <p14:creationId xmlns:p14="http://schemas.microsoft.com/office/powerpoint/2010/main" val="1368043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AT"/>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r>
              <a:rPr lang="de-AT" smtClean="0"/>
              <a:t>04. Okt 2016</a:t>
            </a:r>
            <a:endParaRPr lang="de-AT"/>
          </a:p>
        </p:txBody>
      </p:sp>
      <p:sp>
        <p:nvSpPr>
          <p:cNvPr id="8" name="Fußzeilenplatzhalter 7"/>
          <p:cNvSpPr>
            <a:spLocks noGrp="1"/>
          </p:cNvSpPr>
          <p:nvPr>
            <p:ph type="ftr" sz="quarter" idx="11"/>
          </p:nvPr>
        </p:nvSpPr>
        <p:spPr/>
        <p:txBody>
          <a:bodyPr/>
          <a:lstStyle/>
          <a:p>
            <a:r>
              <a:rPr lang="de-AT" smtClean="0"/>
              <a:t>Heykman&amp;Kurz</a:t>
            </a:r>
            <a:endParaRPr lang="de-AT"/>
          </a:p>
        </p:txBody>
      </p:sp>
      <p:sp>
        <p:nvSpPr>
          <p:cNvPr id="9" name="Foliennummernplatzhalter 8"/>
          <p:cNvSpPr>
            <a:spLocks noGrp="1"/>
          </p:cNvSpPr>
          <p:nvPr>
            <p:ph type="sldNum" sz="quarter" idx="12"/>
          </p:nvPr>
        </p:nvSpPr>
        <p:spPr/>
        <p:txBody>
          <a:bodyPr/>
          <a:lstStyle/>
          <a:p>
            <a:fld id="{6F36DC95-6E95-43C2-B8A2-510B4DE51D93}" type="slidenum">
              <a:rPr lang="de-AT" smtClean="0"/>
              <a:t>‹Nr.›</a:t>
            </a:fld>
            <a:endParaRPr lang="de-AT"/>
          </a:p>
        </p:txBody>
      </p:sp>
    </p:spTree>
    <p:extLst>
      <p:ext uri="{BB962C8B-B14F-4D97-AF65-F5344CB8AC3E}">
        <p14:creationId xmlns:p14="http://schemas.microsoft.com/office/powerpoint/2010/main" val="31752776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r>
              <a:rPr lang="de-AT" smtClean="0"/>
              <a:t>04. Okt 2016</a:t>
            </a:r>
            <a:endParaRPr lang="de-AT"/>
          </a:p>
        </p:txBody>
      </p:sp>
      <p:sp>
        <p:nvSpPr>
          <p:cNvPr id="4" name="Fußzeilenplatzhalter 3"/>
          <p:cNvSpPr>
            <a:spLocks noGrp="1"/>
          </p:cNvSpPr>
          <p:nvPr>
            <p:ph type="ftr" sz="quarter" idx="11"/>
          </p:nvPr>
        </p:nvSpPr>
        <p:spPr/>
        <p:txBody>
          <a:bodyPr/>
          <a:lstStyle/>
          <a:p>
            <a:r>
              <a:rPr lang="de-AT" smtClean="0"/>
              <a:t>Heykman&amp;Kurz</a:t>
            </a:r>
            <a:endParaRPr lang="de-AT"/>
          </a:p>
        </p:txBody>
      </p:sp>
      <p:sp>
        <p:nvSpPr>
          <p:cNvPr id="5" name="Foliennummernplatzhalter 4"/>
          <p:cNvSpPr>
            <a:spLocks noGrp="1"/>
          </p:cNvSpPr>
          <p:nvPr>
            <p:ph type="sldNum" sz="quarter" idx="12"/>
          </p:nvPr>
        </p:nvSpPr>
        <p:spPr/>
        <p:txBody>
          <a:bodyPr/>
          <a:lstStyle/>
          <a:p>
            <a:fld id="{6F36DC95-6E95-43C2-B8A2-510B4DE51D93}" type="slidenum">
              <a:rPr lang="de-AT" smtClean="0"/>
              <a:t>‹Nr.›</a:t>
            </a:fld>
            <a:endParaRPr lang="de-AT"/>
          </a:p>
        </p:txBody>
      </p:sp>
    </p:spTree>
    <p:extLst>
      <p:ext uri="{BB962C8B-B14F-4D97-AF65-F5344CB8AC3E}">
        <p14:creationId xmlns:p14="http://schemas.microsoft.com/office/powerpoint/2010/main" val="1030398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AT" smtClean="0"/>
              <a:t>04. Okt 2016</a:t>
            </a:r>
            <a:endParaRPr lang="de-AT"/>
          </a:p>
        </p:txBody>
      </p:sp>
      <p:sp>
        <p:nvSpPr>
          <p:cNvPr id="3" name="Fußzeilenplatzhalter 2"/>
          <p:cNvSpPr>
            <a:spLocks noGrp="1"/>
          </p:cNvSpPr>
          <p:nvPr>
            <p:ph type="ftr" sz="quarter" idx="11"/>
          </p:nvPr>
        </p:nvSpPr>
        <p:spPr/>
        <p:txBody>
          <a:bodyPr/>
          <a:lstStyle/>
          <a:p>
            <a:r>
              <a:rPr lang="de-AT" smtClean="0"/>
              <a:t>Heykman&amp;Kurz</a:t>
            </a:r>
            <a:endParaRPr lang="de-AT"/>
          </a:p>
        </p:txBody>
      </p:sp>
      <p:sp>
        <p:nvSpPr>
          <p:cNvPr id="4" name="Foliennummernplatzhalter 3"/>
          <p:cNvSpPr>
            <a:spLocks noGrp="1"/>
          </p:cNvSpPr>
          <p:nvPr>
            <p:ph type="sldNum" sz="quarter" idx="12"/>
          </p:nvPr>
        </p:nvSpPr>
        <p:spPr/>
        <p:txBody>
          <a:bodyPr/>
          <a:lstStyle/>
          <a:p>
            <a:fld id="{6F36DC95-6E95-43C2-B8A2-510B4DE51D93}" type="slidenum">
              <a:rPr lang="de-AT" smtClean="0"/>
              <a:t>‹Nr.›</a:t>
            </a:fld>
            <a:endParaRPr lang="de-AT"/>
          </a:p>
        </p:txBody>
      </p:sp>
    </p:spTree>
    <p:extLst>
      <p:ext uri="{BB962C8B-B14F-4D97-AF65-F5344CB8AC3E}">
        <p14:creationId xmlns:p14="http://schemas.microsoft.com/office/powerpoint/2010/main" val="494115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AT"/>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r>
              <a:rPr lang="de-AT" smtClean="0"/>
              <a:t>04. Okt 2016</a:t>
            </a:r>
            <a:endParaRPr lang="de-AT"/>
          </a:p>
        </p:txBody>
      </p:sp>
      <p:sp>
        <p:nvSpPr>
          <p:cNvPr id="5" name="Fußzeilenplatzhalter 4"/>
          <p:cNvSpPr>
            <a:spLocks noGrp="1"/>
          </p:cNvSpPr>
          <p:nvPr>
            <p:ph type="ftr" sz="quarter" idx="11"/>
          </p:nvPr>
        </p:nvSpPr>
        <p:spPr/>
        <p:txBody>
          <a:bodyPr/>
          <a:lstStyle/>
          <a:p>
            <a:r>
              <a:rPr lang="de-AT" smtClean="0"/>
              <a:t>Heykman&amp;Kurz</a:t>
            </a:r>
            <a:endParaRPr lang="de-AT"/>
          </a:p>
        </p:txBody>
      </p:sp>
      <p:sp>
        <p:nvSpPr>
          <p:cNvPr id="6" name="Foliennummernplatzhalter 5"/>
          <p:cNvSpPr>
            <a:spLocks noGrp="1"/>
          </p:cNvSpPr>
          <p:nvPr>
            <p:ph type="sldNum" sz="quarter" idx="12"/>
          </p:nvPr>
        </p:nvSpPr>
        <p:spPr/>
        <p:txBody>
          <a:bodyPr/>
          <a:lstStyle/>
          <a:p>
            <a:fld id="{0C9DCC9F-3ED1-4BCE-ADA3-A8124F4B4EE2}" type="slidenum">
              <a:rPr lang="de-AT" smtClean="0"/>
              <a:t>‹Nr.›</a:t>
            </a:fld>
            <a:endParaRPr lang="de-AT"/>
          </a:p>
        </p:txBody>
      </p:sp>
    </p:spTree>
    <p:extLst>
      <p:ext uri="{BB962C8B-B14F-4D97-AF65-F5344CB8AC3E}">
        <p14:creationId xmlns:p14="http://schemas.microsoft.com/office/powerpoint/2010/main" val="15780247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AT"/>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AT" smtClean="0"/>
              <a:t>04. Okt 2016</a:t>
            </a:r>
            <a:endParaRPr lang="de-AT"/>
          </a:p>
        </p:txBody>
      </p:sp>
      <p:sp>
        <p:nvSpPr>
          <p:cNvPr id="6" name="Fußzeilenplatzhalter 5"/>
          <p:cNvSpPr>
            <a:spLocks noGrp="1"/>
          </p:cNvSpPr>
          <p:nvPr>
            <p:ph type="ftr" sz="quarter" idx="11"/>
          </p:nvPr>
        </p:nvSpPr>
        <p:spPr/>
        <p:txBody>
          <a:bodyPr/>
          <a:lstStyle/>
          <a:p>
            <a:r>
              <a:rPr lang="de-AT" smtClean="0"/>
              <a:t>Heykman&amp;Kurz</a:t>
            </a:r>
            <a:endParaRPr lang="de-AT"/>
          </a:p>
        </p:txBody>
      </p:sp>
      <p:sp>
        <p:nvSpPr>
          <p:cNvPr id="7" name="Foliennummernplatzhalter 6"/>
          <p:cNvSpPr>
            <a:spLocks noGrp="1"/>
          </p:cNvSpPr>
          <p:nvPr>
            <p:ph type="sldNum" sz="quarter" idx="12"/>
          </p:nvPr>
        </p:nvSpPr>
        <p:spPr/>
        <p:txBody>
          <a:bodyPr/>
          <a:lstStyle/>
          <a:p>
            <a:fld id="{6F36DC95-6E95-43C2-B8A2-510B4DE51D93}" type="slidenum">
              <a:rPr lang="de-AT" smtClean="0"/>
              <a:t>‹Nr.›</a:t>
            </a:fld>
            <a:endParaRPr lang="de-AT"/>
          </a:p>
        </p:txBody>
      </p:sp>
    </p:spTree>
    <p:extLst>
      <p:ext uri="{BB962C8B-B14F-4D97-AF65-F5344CB8AC3E}">
        <p14:creationId xmlns:p14="http://schemas.microsoft.com/office/powerpoint/2010/main" val="4076406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AT"/>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AT" smtClean="0"/>
              <a:t>04. Okt 2016</a:t>
            </a:r>
            <a:endParaRPr lang="de-AT"/>
          </a:p>
        </p:txBody>
      </p:sp>
      <p:sp>
        <p:nvSpPr>
          <p:cNvPr id="6" name="Fußzeilenplatzhalter 5"/>
          <p:cNvSpPr>
            <a:spLocks noGrp="1"/>
          </p:cNvSpPr>
          <p:nvPr>
            <p:ph type="ftr" sz="quarter" idx="11"/>
          </p:nvPr>
        </p:nvSpPr>
        <p:spPr/>
        <p:txBody>
          <a:bodyPr/>
          <a:lstStyle/>
          <a:p>
            <a:r>
              <a:rPr lang="de-AT" smtClean="0"/>
              <a:t>Heykman&amp;Kurz</a:t>
            </a:r>
            <a:endParaRPr lang="de-AT"/>
          </a:p>
        </p:txBody>
      </p:sp>
      <p:sp>
        <p:nvSpPr>
          <p:cNvPr id="7" name="Foliennummernplatzhalter 6"/>
          <p:cNvSpPr>
            <a:spLocks noGrp="1"/>
          </p:cNvSpPr>
          <p:nvPr>
            <p:ph type="sldNum" sz="quarter" idx="12"/>
          </p:nvPr>
        </p:nvSpPr>
        <p:spPr/>
        <p:txBody>
          <a:bodyPr/>
          <a:lstStyle/>
          <a:p>
            <a:fld id="{6F36DC95-6E95-43C2-B8A2-510B4DE51D93}" type="slidenum">
              <a:rPr lang="de-AT" smtClean="0"/>
              <a:t>‹Nr.›</a:t>
            </a:fld>
            <a:endParaRPr lang="de-AT"/>
          </a:p>
        </p:txBody>
      </p:sp>
    </p:spTree>
    <p:extLst>
      <p:ext uri="{BB962C8B-B14F-4D97-AF65-F5344CB8AC3E}">
        <p14:creationId xmlns:p14="http://schemas.microsoft.com/office/powerpoint/2010/main" val="26749943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r>
              <a:rPr lang="de-AT" smtClean="0"/>
              <a:t>04. Okt 2016</a:t>
            </a:r>
            <a:endParaRPr lang="de-AT"/>
          </a:p>
        </p:txBody>
      </p:sp>
      <p:sp>
        <p:nvSpPr>
          <p:cNvPr id="5" name="Fußzeilenplatzhalter 4"/>
          <p:cNvSpPr>
            <a:spLocks noGrp="1"/>
          </p:cNvSpPr>
          <p:nvPr>
            <p:ph type="ftr" sz="quarter" idx="11"/>
          </p:nvPr>
        </p:nvSpPr>
        <p:spPr/>
        <p:txBody>
          <a:bodyPr/>
          <a:lstStyle/>
          <a:p>
            <a:r>
              <a:rPr lang="de-AT" smtClean="0"/>
              <a:t>Heykman&amp;Kurz</a:t>
            </a:r>
            <a:endParaRPr lang="de-AT"/>
          </a:p>
        </p:txBody>
      </p:sp>
      <p:sp>
        <p:nvSpPr>
          <p:cNvPr id="6" name="Foliennummernplatzhalter 5"/>
          <p:cNvSpPr>
            <a:spLocks noGrp="1"/>
          </p:cNvSpPr>
          <p:nvPr>
            <p:ph type="sldNum" sz="quarter" idx="12"/>
          </p:nvPr>
        </p:nvSpPr>
        <p:spPr/>
        <p:txBody>
          <a:bodyPr/>
          <a:lstStyle/>
          <a:p>
            <a:fld id="{6F36DC95-6E95-43C2-B8A2-510B4DE51D93}" type="slidenum">
              <a:rPr lang="de-AT" smtClean="0"/>
              <a:t>‹Nr.›</a:t>
            </a:fld>
            <a:endParaRPr lang="de-AT"/>
          </a:p>
        </p:txBody>
      </p:sp>
    </p:spTree>
    <p:extLst>
      <p:ext uri="{BB962C8B-B14F-4D97-AF65-F5344CB8AC3E}">
        <p14:creationId xmlns:p14="http://schemas.microsoft.com/office/powerpoint/2010/main" val="265182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r>
              <a:rPr lang="de-AT" smtClean="0"/>
              <a:t>04. Okt 2016</a:t>
            </a:r>
            <a:endParaRPr lang="de-AT"/>
          </a:p>
        </p:txBody>
      </p:sp>
      <p:sp>
        <p:nvSpPr>
          <p:cNvPr id="5" name="Fußzeilenplatzhalter 4"/>
          <p:cNvSpPr>
            <a:spLocks noGrp="1"/>
          </p:cNvSpPr>
          <p:nvPr>
            <p:ph type="ftr" sz="quarter" idx="11"/>
          </p:nvPr>
        </p:nvSpPr>
        <p:spPr/>
        <p:txBody>
          <a:bodyPr/>
          <a:lstStyle/>
          <a:p>
            <a:r>
              <a:rPr lang="de-AT" smtClean="0"/>
              <a:t>Heykman&amp;Kurz</a:t>
            </a:r>
            <a:endParaRPr lang="de-AT"/>
          </a:p>
        </p:txBody>
      </p:sp>
      <p:sp>
        <p:nvSpPr>
          <p:cNvPr id="6" name="Foliennummernplatzhalter 5"/>
          <p:cNvSpPr>
            <a:spLocks noGrp="1"/>
          </p:cNvSpPr>
          <p:nvPr>
            <p:ph type="sldNum" sz="quarter" idx="12"/>
          </p:nvPr>
        </p:nvSpPr>
        <p:spPr/>
        <p:txBody>
          <a:bodyPr/>
          <a:lstStyle/>
          <a:p>
            <a:fld id="{6F36DC95-6E95-43C2-B8A2-510B4DE51D93}" type="slidenum">
              <a:rPr lang="de-AT" smtClean="0"/>
              <a:t>‹Nr.›</a:t>
            </a:fld>
            <a:endParaRPr lang="de-AT"/>
          </a:p>
        </p:txBody>
      </p:sp>
    </p:spTree>
    <p:extLst>
      <p:ext uri="{BB962C8B-B14F-4D97-AF65-F5344CB8AC3E}">
        <p14:creationId xmlns:p14="http://schemas.microsoft.com/office/powerpoint/2010/main" val="31167987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AT"/>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r>
              <a:rPr lang="de-AT" smtClean="0"/>
              <a:t>04. Okt 2016</a:t>
            </a:r>
            <a:endParaRPr lang="de-AT"/>
          </a:p>
        </p:txBody>
      </p:sp>
      <p:sp>
        <p:nvSpPr>
          <p:cNvPr id="5" name="Fußzeilenplatzhalter 4"/>
          <p:cNvSpPr>
            <a:spLocks noGrp="1"/>
          </p:cNvSpPr>
          <p:nvPr>
            <p:ph type="ftr" sz="quarter" idx="11"/>
          </p:nvPr>
        </p:nvSpPr>
        <p:spPr/>
        <p:txBody>
          <a:bodyPr/>
          <a:lstStyle/>
          <a:p>
            <a:r>
              <a:rPr lang="de-AT" smtClean="0"/>
              <a:t>Heykman&amp;Kurz</a:t>
            </a:r>
            <a:endParaRPr lang="de-AT"/>
          </a:p>
        </p:txBody>
      </p:sp>
      <p:sp>
        <p:nvSpPr>
          <p:cNvPr id="6" name="Foliennummernplatzhalter 5"/>
          <p:cNvSpPr>
            <a:spLocks noGrp="1"/>
          </p:cNvSpPr>
          <p:nvPr>
            <p:ph type="sldNum" sz="quarter" idx="12"/>
          </p:nvPr>
        </p:nvSpPr>
        <p:spPr/>
        <p:txBody>
          <a:bodyPr/>
          <a:lstStyle/>
          <a:p>
            <a:fld id="{2279152B-0456-411E-954C-38396EA54666}" type="slidenum">
              <a:rPr lang="de-AT" smtClean="0"/>
              <a:t>‹Nr.›</a:t>
            </a:fld>
            <a:endParaRPr lang="de-AT"/>
          </a:p>
        </p:txBody>
      </p:sp>
    </p:spTree>
    <p:extLst>
      <p:ext uri="{BB962C8B-B14F-4D97-AF65-F5344CB8AC3E}">
        <p14:creationId xmlns:p14="http://schemas.microsoft.com/office/powerpoint/2010/main" val="15715487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r>
              <a:rPr lang="de-AT" smtClean="0"/>
              <a:t>04. Okt 2016</a:t>
            </a:r>
            <a:endParaRPr lang="de-AT"/>
          </a:p>
        </p:txBody>
      </p:sp>
      <p:sp>
        <p:nvSpPr>
          <p:cNvPr id="5" name="Fußzeilenplatzhalter 4"/>
          <p:cNvSpPr>
            <a:spLocks noGrp="1"/>
          </p:cNvSpPr>
          <p:nvPr>
            <p:ph type="ftr" sz="quarter" idx="11"/>
          </p:nvPr>
        </p:nvSpPr>
        <p:spPr/>
        <p:txBody>
          <a:bodyPr/>
          <a:lstStyle/>
          <a:p>
            <a:r>
              <a:rPr lang="de-AT" smtClean="0"/>
              <a:t>Heykman&amp;Kurz</a:t>
            </a:r>
            <a:endParaRPr lang="de-AT"/>
          </a:p>
        </p:txBody>
      </p:sp>
      <p:sp>
        <p:nvSpPr>
          <p:cNvPr id="6" name="Foliennummernplatzhalter 5"/>
          <p:cNvSpPr>
            <a:spLocks noGrp="1"/>
          </p:cNvSpPr>
          <p:nvPr>
            <p:ph type="sldNum" sz="quarter" idx="12"/>
          </p:nvPr>
        </p:nvSpPr>
        <p:spPr/>
        <p:txBody>
          <a:bodyPr/>
          <a:lstStyle/>
          <a:p>
            <a:fld id="{2279152B-0456-411E-954C-38396EA54666}" type="slidenum">
              <a:rPr lang="de-AT" smtClean="0"/>
              <a:t>‹Nr.›</a:t>
            </a:fld>
            <a:endParaRPr lang="de-AT"/>
          </a:p>
        </p:txBody>
      </p:sp>
    </p:spTree>
    <p:extLst>
      <p:ext uri="{BB962C8B-B14F-4D97-AF65-F5344CB8AC3E}">
        <p14:creationId xmlns:p14="http://schemas.microsoft.com/office/powerpoint/2010/main" val="7905754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AT"/>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r>
              <a:rPr lang="de-AT" smtClean="0"/>
              <a:t>04. Okt 2016</a:t>
            </a:r>
            <a:endParaRPr lang="de-AT"/>
          </a:p>
        </p:txBody>
      </p:sp>
      <p:sp>
        <p:nvSpPr>
          <p:cNvPr id="5" name="Fußzeilenplatzhalter 4"/>
          <p:cNvSpPr>
            <a:spLocks noGrp="1"/>
          </p:cNvSpPr>
          <p:nvPr>
            <p:ph type="ftr" sz="quarter" idx="11"/>
          </p:nvPr>
        </p:nvSpPr>
        <p:spPr/>
        <p:txBody>
          <a:bodyPr/>
          <a:lstStyle/>
          <a:p>
            <a:r>
              <a:rPr lang="de-AT" smtClean="0"/>
              <a:t>Heykman&amp;Kurz</a:t>
            </a:r>
            <a:endParaRPr lang="de-AT"/>
          </a:p>
        </p:txBody>
      </p:sp>
      <p:sp>
        <p:nvSpPr>
          <p:cNvPr id="6" name="Foliennummernplatzhalter 5"/>
          <p:cNvSpPr>
            <a:spLocks noGrp="1"/>
          </p:cNvSpPr>
          <p:nvPr>
            <p:ph type="sldNum" sz="quarter" idx="12"/>
          </p:nvPr>
        </p:nvSpPr>
        <p:spPr/>
        <p:txBody>
          <a:bodyPr/>
          <a:lstStyle/>
          <a:p>
            <a:fld id="{2279152B-0456-411E-954C-38396EA54666}" type="slidenum">
              <a:rPr lang="de-AT" smtClean="0"/>
              <a:t>‹Nr.›</a:t>
            </a:fld>
            <a:endParaRPr lang="de-AT"/>
          </a:p>
        </p:txBody>
      </p:sp>
    </p:spTree>
    <p:extLst>
      <p:ext uri="{BB962C8B-B14F-4D97-AF65-F5344CB8AC3E}">
        <p14:creationId xmlns:p14="http://schemas.microsoft.com/office/powerpoint/2010/main" val="2238966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62865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r>
              <a:rPr lang="de-AT" smtClean="0"/>
              <a:t>04. Okt 2016</a:t>
            </a:r>
            <a:endParaRPr lang="de-AT"/>
          </a:p>
        </p:txBody>
      </p:sp>
      <p:sp>
        <p:nvSpPr>
          <p:cNvPr id="6" name="Fußzeilenplatzhalter 5"/>
          <p:cNvSpPr>
            <a:spLocks noGrp="1"/>
          </p:cNvSpPr>
          <p:nvPr>
            <p:ph type="ftr" sz="quarter" idx="11"/>
          </p:nvPr>
        </p:nvSpPr>
        <p:spPr/>
        <p:txBody>
          <a:bodyPr/>
          <a:lstStyle/>
          <a:p>
            <a:r>
              <a:rPr lang="de-AT" smtClean="0"/>
              <a:t>Heykman&amp;Kurz</a:t>
            </a:r>
            <a:endParaRPr lang="de-AT"/>
          </a:p>
        </p:txBody>
      </p:sp>
      <p:sp>
        <p:nvSpPr>
          <p:cNvPr id="7" name="Foliennummernplatzhalter 6"/>
          <p:cNvSpPr>
            <a:spLocks noGrp="1"/>
          </p:cNvSpPr>
          <p:nvPr>
            <p:ph type="sldNum" sz="quarter" idx="12"/>
          </p:nvPr>
        </p:nvSpPr>
        <p:spPr/>
        <p:txBody>
          <a:bodyPr/>
          <a:lstStyle/>
          <a:p>
            <a:fld id="{2279152B-0456-411E-954C-38396EA54666}" type="slidenum">
              <a:rPr lang="de-AT" smtClean="0"/>
              <a:t>‹Nr.›</a:t>
            </a:fld>
            <a:endParaRPr lang="de-AT"/>
          </a:p>
        </p:txBody>
      </p:sp>
    </p:spTree>
    <p:extLst>
      <p:ext uri="{BB962C8B-B14F-4D97-AF65-F5344CB8AC3E}">
        <p14:creationId xmlns:p14="http://schemas.microsoft.com/office/powerpoint/2010/main" val="8053133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AT"/>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r>
              <a:rPr lang="de-AT" smtClean="0"/>
              <a:t>04. Okt 2016</a:t>
            </a:r>
            <a:endParaRPr lang="de-AT"/>
          </a:p>
        </p:txBody>
      </p:sp>
      <p:sp>
        <p:nvSpPr>
          <p:cNvPr id="8" name="Fußzeilenplatzhalter 7"/>
          <p:cNvSpPr>
            <a:spLocks noGrp="1"/>
          </p:cNvSpPr>
          <p:nvPr>
            <p:ph type="ftr" sz="quarter" idx="11"/>
          </p:nvPr>
        </p:nvSpPr>
        <p:spPr/>
        <p:txBody>
          <a:bodyPr/>
          <a:lstStyle/>
          <a:p>
            <a:r>
              <a:rPr lang="de-AT" smtClean="0"/>
              <a:t>Heykman&amp;Kurz</a:t>
            </a:r>
            <a:endParaRPr lang="de-AT"/>
          </a:p>
        </p:txBody>
      </p:sp>
      <p:sp>
        <p:nvSpPr>
          <p:cNvPr id="9" name="Foliennummernplatzhalter 8"/>
          <p:cNvSpPr>
            <a:spLocks noGrp="1"/>
          </p:cNvSpPr>
          <p:nvPr>
            <p:ph type="sldNum" sz="quarter" idx="12"/>
          </p:nvPr>
        </p:nvSpPr>
        <p:spPr/>
        <p:txBody>
          <a:bodyPr/>
          <a:lstStyle/>
          <a:p>
            <a:fld id="{2279152B-0456-411E-954C-38396EA54666}" type="slidenum">
              <a:rPr lang="de-AT" smtClean="0"/>
              <a:t>‹Nr.›</a:t>
            </a:fld>
            <a:endParaRPr lang="de-AT"/>
          </a:p>
        </p:txBody>
      </p:sp>
    </p:spTree>
    <p:extLst>
      <p:ext uri="{BB962C8B-B14F-4D97-AF65-F5344CB8AC3E}">
        <p14:creationId xmlns:p14="http://schemas.microsoft.com/office/powerpoint/2010/main" val="41405831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r>
              <a:rPr lang="de-AT" smtClean="0"/>
              <a:t>04. Okt 2016</a:t>
            </a:r>
            <a:endParaRPr lang="de-AT"/>
          </a:p>
        </p:txBody>
      </p:sp>
      <p:sp>
        <p:nvSpPr>
          <p:cNvPr id="4" name="Fußzeilenplatzhalter 3"/>
          <p:cNvSpPr>
            <a:spLocks noGrp="1"/>
          </p:cNvSpPr>
          <p:nvPr>
            <p:ph type="ftr" sz="quarter" idx="11"/>
          </p:nvPr>
        </p:nvSpPr>
        <p:spPr/>
        <p:txBody>
          <a:bodyPr/>
          <a:lstStyle/>
          <a:p>
            <a:r>
              <a:rPr lang="de-AT" smtClean="0"/>
              <a:t>Heykman&amp;Kurz</a:t>
            </a:r>
            <a:endParaRPr lang="de-AT"/>
          </a:p>
        </p:txBody>
      </p:sp>
      <p:sp>
        <p:nvSpPr>
          <p:cNvPr id="5" name="Foliennummernplatzhalter 4"/>
          <p:cNvSpPr>
            <a:spLocks noGrp="1"/>
          </p:cNvSpPr>
          <p:nvPr>
            <p:ph type="sldNum" sz="quarter" idx="12"/>
          </p:nvPr>
        </p:nvSpPr>
        <p:spPr/>
        <p:txBody>
          <a:bodyPr/>
          <a:lstStyle/>
          <a:p>
            <a:fld id="{2279152B-0456-411E-954C-38396EA54666}" type="slidenum">
              <a:rPr lang="de-AT" smtClean="0"/>
              <a:t>‹Nr.›</a:t>
            </a:fld>
            <a:endParaRPr lang="de-AT"/>
          </a:p>
        </p:txBody>
      </p:sp>
    </p:spTree>
    <p:extLst>
      <p:ext uri="{BB962C8B-B14F-4D97-AF65-F5344CB8AC3E}">
        <p14:creationId xmlns:p14="http://schemas.microsoft.com/office/powerpoint/2010/main" val="2959708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62865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r>
              <a:rPr lang="de-AT" smtClean="0"/>
              <a:t>04. Okt 2016</a:t>
            </a:r>
            <a:endParaRPr lang="de-AT"/>
          </a:p>
        </p:txBody>
      </p:sp>
      <p:sp>
        <p:nvSpPr>
          <p:cNvPr id="6" name="Fußzeilenplatzhalter 5"/>
          <p:cNvSpPr>
            <a:spLocks noGrp="1"/>
          </p:cNvSpPr>
          <p:nvPr>
            <p:ph type="ftr" sz="quarter" idx="11"/>
          </p:nvPr>
        </p:nvSpPr>
        <p:spPr/>
        <p:txBody>
          <a:bodyPr/>
          <a:lstStyle/>
          <a:p>
            <a:r>
              <a:rPr lang="de-AT" smtClean="0"/>
              <a:t>Heykman&amp;Kurz</a:t>
            </a:r>
            <a:endParaRPr lang="de-AT"/>
          </a:p>
        </p:txBody>
      </p:sp>
      <p:sp>
        <p:nvSpPr>
          <p:cNvPr id="7" name="Foliennummernplatzhalter 6"/>
          <p:cNvSpPr>
            <a:spLocks noGrp="1"/>
          </p:cNvSpPr>
          <p:nvPr>
            <p:ph type="sldNum" sz="quarter" idx="12"/>
          </p:nvPr>
        </p:nvSpPr>
        <p:spPr/>
        <p:txBody>
          <a:bodyPr/>
          <a:lstStyle/>
          <a:p>
            <a:fld id="{0C9DCC9F-3ED1-4BCE-ADA3-A8124F4B4EE2}" type="slidenum">
              <a:rPr lang="de-AT" smtClean="0"/>
              <a:t>‹Nr.›</a:t>
            </a:fld>
            <a:endParaRPr lang="de-AT"/>
          </a:p>
        </p:txBody>
      </p:sp>
    </p:spTree>
    <p:extLst>
      <p:ext uri="{BB962C8B-B14F-4D97-AF65-F5344CB8AC3E}">
        <p14:creationId xmlns:p14="http://schemas.microsoft.com/office/powerpoint/2010/main" val="13800067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AT" smtClean="0"/>
              <a:t>04. Okt 2016</a:t>
            </a:r>
            <a:endParaRPr lang="de-AT"/>
          </a:p>
        </p:txBody>
      </p:sp>
      <p:sp>
        <p:nvSpPr>
          <p:cNvPr id="3" name="Fußzeilenplatzhalter 2"/>
          <p:cNvSpPr>
            <a:spLocks noGrp="1"/>
          </p:cNvSpPr>
          <p:nvPr>
            <p:ph type="ftr" sz="quarter" idx="11"/>
          </p:nvPr>
        </p:nvSpPr>
        <p:spPr/>
        <p:txBody>
          <a:bodyPr/>
          <a:lstStyle/>
          <a:p>
            <a:r>
              <a:rPr lang="de-AT" smtClean="0"/>
              <a:t>Heykman&amp;Kurz</a:t>
            </a:r>
            <a:endParaRPr lang="de-AT"/>
          </a:p>
        </p:txBody>
      </p:sp>
      <p:sp>
        <p:nvSpPr>
          <p:cNvPr id="4" name="Foliennummernplatzhalter 3"/>
          <p:cNvSpPr>
            <a:spLocks noGrp="1"/>
          </p:cNvSpPr>
          <p:nvPr>
            <p:ph type="sldNum" sz="quarter" idx="12"/>
          </p:nvPr>
        </p:nvSpPr>
        <p:spPr/>
        <p:txBody>
          <a:bodyPr/>
          <a:lstStyle/>
          <a:p>
            <a:fld id="{2279152B-0456-411E-954C-38396EA54666}" type="slidenum">
              <a:rPr lang="de-AT" smtClean="0"/>
              <a:t>‹Nr.›</a:t>
            </a:fld>
            <a:endParaRPr lang="de-AT"/>
          </a:p>
        </p:txBody>
      </p:sp>
    </p:spTree>
    <p:extLst>
      <p:ext uri="{BB962C8B-B14F-4D97-AF65-F5344CB8AC3E}">
        <p14:creationId xmlns:p14="http://schemas.microsoft.com/office/powerpoint/2010/main" val="21408380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AT"/>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AT" smtClean="0"/>
              <a:t>04. Okt 2016</a:t>
            </a:r>
            <a:endParaRPr lang="de-AT"/>
          </a:p>
        </p:txBody>
      </p:sp>
      <p:sp>
        <p:nvSpPr>
          <p:cNvPr id="6" name="Fußzeilenplatzhalter 5"/>
          <p:cNvSpPr>
            <a:spLocks noGrp="1"/>
          </p:cNvSpPr>
          <p:nvPr>
            <p:ph type="ftr" sz="quarter" idx="11"/>
          </p:nvPr>
        </p:nvSpPr>
        <p:spPr/>
        <p:txBody>
          <a:bodyPr/>
          <a:lstStyle/>
          <a:p>
            <a:r>
              <a:rPr lang="de-AT" smtClean="0"/>
              <a:t>Heykman&amp;Kurz</a:t>
            </a:r>
            <a:endParaRPr lang="de-AT"/>
          </a:p>
        </p:txBody>
      </p:sp>
      <p:sp>
        <p:nvSpPr>
          <p:cNvPr id="7" name="Foliennummernplatzhalter 6"/>
          <p:cNvSpPr>
            <a:spLocks noGrp="1"/>
          </p:cNvSpPr>
          <p:nvPr>
            <p:ph type="sldNum" sz="quarter" idx="12"/>
          </p:nvPr>
        </p:nvSpPr>
        <p:spPr/>
        <p:txBody>
          <a:bodyPr/>
          <a:lstStyle/>
          <a:p>
            <a:fld id="{2279152B-0456-411E-954C-38396EA54666}" type="slidenum">
              <a:rPr lang="de-AT" smtClean="0"/>
              <a:t>‹Nr.›</a:t>
            </a:fld>
            <a:endParaRPr lang="de-AT"/>
          </a:p>
        </p:txBody>
      </p:sp>
    </p:spTree>
    <p:extLst>
      <p:ext uri="{BB962C8B-B14F-4D97-AF65-F5344CB8AC3E}">
        <p14:creationId xmlns:p14="http://schemas.microsoft.com/office/powerpoint/2010/main" val="16227679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AT"/>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AT" smtClean="0"/>
              <a:t>04. Okt 2016</a:t>
            </a:r>
            <a:endParaRPr lang="de-AT"/>
          </a:p>
        </p:txBody>
      </p:sp>
      <p:sp>
        <p:nvSpPr>
          <p:cNvPr id="6" name="Fußzeilenplatzhalter 5"/>
          <p:cNvSpPr>
            <a:spLocks noGrp="1"/>
          </p:cNvSpPr>
          <p:nvPr>
            <p:ph type="ftr" sz="quarter" idx="11"/>
          </p:nvPr>
        </p:nvSpPr>
        <p:spPr/>
        <p:txBody>
          <a:bodyPr/>
          <a:lstStyle/>
          <a:p>
            <a:r>
              <a:rPr lang="de-AT" smtClean="0"/>
              <a:t>Heykman&amp;Kurz</a:t>
            </a:r>
            <a:endParaRPr lang="de-AT"/>
          </a:p>
        </p:txBody>
      </p:sp>
      <p:sp>
        <p:nvSpPr>
          <p:cNvPr id="7" name="Foliennummernplatzhalter 6"/>
          <p:cNvSpPr>
            <a:spLocks noGrp="1"/>
          </p:cNvSpPr>
          <p:nvPr>
            <p:ph type="sldNum" sz="quarter" idx="12"/>
          </p:nvPr>
        </p:nvSpPr>
        <p:spPr/>
        <p:txBody>
          <a:bodyPr/>
          <a:lstStyle/>
          <a:p>
            <a:fld id="{2279152B-0456-411E-954C-38396EA54666}" type="slidenum">
              <a:rPr lang="de-AT" smtClean="0"/>
              <a:t>‹Nr.›</a:t>
            </a:fld>
            <a:endParaRPr lang="de-AT"/>
          </a:p>
        </p:txBody>
      </p:sp>
    </p:spTree>
    <p:extLst>
      <p:ext uri="{BB962C8B-B14F-4D97-AF65-F5344CB8AC3E}">
        <p14:creationId xmlns:p14="http://schemas.microsoft.com/office/powerpoint/2010/main" val="22990201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r>
              <a:rPr lang="de-AT" smtClean="0"/>
              <a:t>04. Okt 2016</a:t>
            </a:r>
            <a:endParaRPr lang="de-AT"/>
          </a:p>
        </p:txBody>
      </p:sp>
      <p:sp>
        <p:nvSpPr>
          <p:cNvPr id="5" name="Fußzeilenplatzhalter 4"/>
          <p:cNvSpPr>
            <a:spLocks noGrp="1"/>
          </p:cNvSpPr>
          <p:nvPr>
            <p:ph type="ftr" sz="quarter" idx="11"/>
          </p:nvPr>
        </p:nvSpPr>
        <p:spPr/>
        <p:txBody>
          <a:bodyPr/>
          <a:lstStyle/>
          <a:p>
            <a:r>
              <a:rPr lang="de-AT" smtClean="0"/>
              <a:t>Heykman&amp;Kurz</a:t>
            </a:r>
            <a:endParaRPr lang="de-AT"/>
          </a:p>
        </p:txBody>
      </p:sp>
      <p:sp>
        <p:nvSpPr>
          <p:cNvPr id="6" name="Foliennummernplatzhalter 5"/>
          <p:cNvSpPr>
            <a:spLocks noGrp="1"/>
          </p:cNvSpPr>
          <p:nvPr>
            <p:ph type="sldNum" sz="quarter" idx="12"/>
          </p:nvPr>
        </p:nvSpPr>
        <p:spPr/>
        <p:txBody>
          <a:bodyPr/>
          <a:lstStyle/>
          <a:p>
            <a:fld id="{2279152B-0456-411E-954C-38396EA54666}" type="slidenum">
              <a:rPr lang="de-AT" smtClean="0"/>
              <a:t>‹Nr.›</a:t>
            </a:fld>
            <a:endParaRPr lang="de-AT"/>
          </a:p>
        </p:txBody>
      </p:sp>
    </p:spTree>
    <p:extLst>
      <p:ext uri="{BB962C8B-B14F-4D97-AF65-F5344CB8AC3E}">
        <p14:creationId xmlns:p14="http://schemas.microsoft.com/office/powerpoint/2010/main" val="39545073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r>
              <a:rPr lang="de-AT" smtClean="0"/>
              <a:t>04. Okt 2016</a:t>
            </a:r>
            <a:endParaRPr lang="de-AT"/>
          </a:p>
        </p:txBody>
      </p:sp>
      <p:sp>
        <p:nvSpPr>
          <p:cNvPr id="5" name="Fußzeilenplatzhalter 4"/>
          <p:cNvSpPr>
            <a:spLocks noGrp="1"/>
          </p:cNvSpPr>
          <p:nvPr>
            <p:ph type="ftr" sz="quarter" idx="11"/>
          </p:nvPr>
        </p:nvSpPr>
        <p:spPr/>
        <p:txBody>
          <a:bodyPr/>
          <a:lstStyle/>
          <a:p>
            <a:r>
              <a:rPr lang="de-AT" smtClean="0"/>
              <a:t>Heykman&amp;Kurz</a:t>
            </a:r>
            <a:endParaRPr lang="de-AT"/>
          </a:p>
        </p:txBody>
      </p:sp>
      <p:sp>
        <p:nvSpPr>
          <p:cNvPr id="6" name="Foliennummernplatzhalter 5"/>
          <p:cNvSpPr>
            <a:spLocks noGrp="1"/>
          </p:cNvSpPr>
          <p:nvPr>
            <p:ph type="sldNum" sz="quarter" idx="12"/>
          </p:nvPr>
        </p:nvSpPr>
        <p:spPr/>
        <p:txBody>
          <a:bodyPr/>
          <a:lstStyle/>
          <a:p>
            <a:fld id="{2279152B-0456-411E-954C-38396EA54666}" type="slidenum">
              <a:rPr lang="de-AT" smtClean="0"/>
              <a:t>‹Nr.›</a:t>
            </a:fld>
            <a:endParaRPr lang="de-AT"/>
          </a:p>
        </p:txBody>
      </p:sp>
    </p:spTree>
    <p:extLst>
      <p:ext uri="{BB962C8B-B14F-4D97-AF65-F5344CB8AC3E}">
        <p14:creationId xmlns:p14="http://schemas.microsoft.com/office/powerpoint/2010/main" val="31092195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AT"/>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r>
              <a:rPr lang="de-AT" smtClean="0"/>
              <a:t>04. Okt 2016</a:t>
            </a:r>
            <a:endParaRPr lang="de-AT"/>
          </a:p>
        </p:txBody>
      </p:sp>
      <p:sp>
        <p:nvSpPr>
          <p:cNvPr id="5" name="Fußzeilenplatzhalter 4"/>
          <p:cNvSpPr>
            <a:spLocks noGrp="1"/>
          </p:cNvSpPr>
          <p:nvPr>
            <p:ph type="ftr" sz="quarter" idx="11"/>
          </p:nvPr>
        </p:nvSpPr>
        <p:spPr/>
        <p:txBody>
          <a:bodyPr/>
          <a:lstStyle/>
          <a:p>
            <a:r>
              <a:rPr lang="de-AT" smtClean="0"/>
              <a:t>Heykman&amp;Kurz</a:t>
            </a:r>
            <a:endParaRPr lang="de-AT"/>
          </a:p>
        </p:txBody>
      </p:sp>
      <p:sp>
        <p:nvSpPr>
          <p:cNvPr id="6" name="Foliennummernplatzhalter 5"/>
          <p:cNvSpPr>
            <a:spLocks noGrp="1"/>
          </p:cNvSpPr>
          <p:nvPr>
            <p:ph type="sldNum" sz="quarter" idx="12"/>
          </p:nvPr>
        </p:nvSpPr>
        <p:spPr/>
        <p:txBody>
          <a:bodyPr/>
          <a:lstStyle/>
          <a:p>
            <a:fld id="{3EC3288F-11FB-4D21-8189-31B70CEF97B3}" type="slidenum">
              <a:rPr lang="de-AT" smtClean="0"/>
              <a:t>‹Nr.›</a:t>
            </a:fld>
            <a:endParaRPr lang="de-AT"/>
          </a:p>
        </p:txBody>
      </p:sp>
    </p:spTree>
    <p:extLst>
      <p:ext uri="{BB962C8B-B14F-4D97-AF65-F5344CB8AC3E}">
        <p14:creationId xmlns:p14="http://schemas.microsoft.com/office/powerpoint/2010/main" val="84273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r>
              <a:rPr lang="de-AT" smtClean="0"/>
              <a:t>04. Okt 2016</a:t>
            </a:r>
            <a:endParaRPr lang="de-AT"/>
          </a:p>
        </p:txBody>
      </p:sp>
      <p:sp>
        <p:nvSpPr>
          <p:cNvPr id="5" name="Fußzeilenplatzhalter 4"/>
          <p:cNvSpPr>
            <a:spLocks noGrp="1"/>
          </p:cNvSpPr>
          <p:nvPr>
            <p:ph type="ftr" sz="quarter" idx="11"/>
          </p:nvPr>
        </p:nvSpPr>
        <p:spPr/>
        <p:txBody>
          <a:bodyPr/>
          <a:lstStyle/>
          <a:p>
            <a:r>
              <a:rPr lang="de-AT" smtClean="0"/>
              <a:t>Heykman&amp;Kurz</a:t>
            </a:r>
            <a:endParaRPr lang="de-AT"/>
          </a:p>
        </p:txBody>
      </p:sp>
      <p:sp>
        <p:nvSpPr>
          <p:cNvPr id="6" name="Foliennummernplatzhalter 5"/>
          <p:cNvSpPr>
            <a:spLocks noGrp="1"/>
          </p:cNvSpPr>
          <p:nvPr>
            <p:ph type="sldNum" sz="quarter" idx="12"/>
          </p:nvPr>
        </p:nvSpPr>
        <p:spPr/>
        <p:txBody>
          <a:bodyPr/>
          <a:lstStyle/>
          <a:p>
            <a:fld id="{3EC3288F-11FB-4D21-8189-31B70CEF97B3}" type="slidenum">
              <a:rPr lang="de-AT" smtClean="0"/>
              <a:t>‹Nr.›</a:t>
            </a:fld>
            <a:endParaRPr lang="de-AT"/>
          </a:p>
        </p:txBody>
      </p:sp>
    </p:spTree>
    <p:extLst>
      <p:ext uri="{BB962C8B-B14F-4D97-AF65-F5344CB8AC3E}">
        <p14:creationId xmlns:p14="http://schemas.microsoft.com/office/powerpoint/2010/main" val="6249920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AT"/>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r>
              <a:rPr lang="de-AT" smtClean="0"/>
              <a:t>04. Okt 2016</a:t>
            </a:r>
            <a:endParaRPr lang="de-AT"/>
          </a:p>
        </p:txBody>
      </p:sp>
      <p:sp>
        <p:nvSpPr>
          <p:cNvPr id="5" name="Fußzeilenplatzhalter 4"/>
          <p:cNvSpPr>
            <a:spLocks noGrp="1"/>
          </p:cNvSpPr>
          <p:nvPr>
            <p:ph type="ftr" sz="quarter" idx="11"/>
          </p:nvPr>
        </p:nvSpPr>
        <p:spPr/>
        <p:txBody>
          <a:bodyPr/>
          <a:lstStyle/>
          <a:p>
            <a:r>
              <a:rPr lang="de-AT" smtClean="0"/>
              <a:t>Heykman&amp;Kurz</a:t>
            </a:r>
            <a:endParaRPr lang="de-AT"/>
          </a:p>
        </p:txBody>
      </p:sp>
      <p:sp>
        <p:nvSpPr>
          <p:cNvPr id="6" name="Foliennummernplatzhalter 5"/>
          <p:cNvSpPr>
            <a:spLocks noGrp="1"/>
          </p:cNvSpPr>
          <p:nvPr>
            <p:ph type="sldNum" sz="quarter" idx="12"/>
          </p:nvPr>
        </p:nvSpPr>
        <p:spPr/>
        <p:txBody>
          <a:bodyPr/>
          <a:lstStyle/>
          <a:p>
            <a:fld id="{3EC3288F-11FB-4D21-8189-31B70CEF97B3}" type="slidenum">
              <a:rPr lang="de-AT" smtClean="0"/>
              <a:t>‹Nr.›</a:t>
            </a:fld>
            <a:endParaRPr lang="de-AT"/>
          </a:p>
        </p:txBody>
      </p:sp>
    </p:spTree>
    <p:extLst>
      <p:ext uri="{BB962C8B-B14F-4D97-AF65-F5344CB8AC3E}">
        <p14:creationId xmlns:p14="http://schemas.microsoft.com/office/powerpoint/2010/main" val="15395793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62865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r>
              <a:rPr lang="de-AT" smtClean="0"/>
              <a:t>04. Okt 2016</a:t>
            </a:r>
            <a:endParaRPr lang="de-AT"/>
          </a:p>
        </p:txBody>
      </p:sp>
      <p:sp>
        <p:nvSpPr>
          <p:cNvPr id="6" name="Fußzeilenplatzhalter 5"/>
          <p:cNvSpPr>
            <a:spLocks noGrp="1"/>
          </p:cNvSpPr>
          <p:nvPr>
            <p:ph type="ftr" sz="quarter" idx="11"/>
          </p:nvPr>
        </p:nvSpPr>
        <p:spPr/>
        <p:txBody>
          <a:bodyPr/>
          <a:lstStyle/>
          <a:p>
            <a:r>
              <a:rPr lang="de-AT" smtClean="0"/>
              <a:t>Heykman&amp;Kurz</a:t>
            </a:r>
            <a:endParaRPr lang="de-AT"/>
          </a:p>
        </p:txBody>
      </p:sp>
      <p:sp>
        <p:nvSpPr>
          <p:cNvPr id="7" name="Foliennummernplatzhalter 6"/>
          <p:cNvSpPr>
            <a:spLocks noGrp="1"/>
          </p:cNvSpPr>
          <p:nvPr>
            <p:ph type="sldNum" sz="quarter" idx="12"/>
          </p:nvPr>
        </p:nvSpPr>
        <p:spPr/>
        <p:txBody>
          <a:bodyPr/>
          <a:lstStyle/>
          <a:p>
            <a:fld id="{3EC3288F-11FB-4D21-8189-31B70CEF97B3}" type="slidenum">
              <a:rPr lang="de-AT" smtClean="0"/>
              <a:t>‹Nr.›</a:t>
            </a:fld>
            <a:endParaRPr lang="de-AT"/>
          </a:p>
        </p:txBody>
      </p:sp>
    </p:spTree>
    <p:extLst>
      <p:ext uri="{BB962C8B-B14F-4D97-AF65-F5344CB8AC3E}">
        <p14:creationId xmlns:p14="http://schemas.microsoft.com/office/powerpoint/2010/main" val="28378033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AT"/>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r>
              <a:rPr lang="de-AT" smtClean="0"/>
              <a:t>04. Okt 2016</a:t>
            </a:r>
            <a:endParaRPr lang="de-AT"/>
          </a:p>
        </p:txBody>
      </p:sp>
      <p:sp>
        <p:nvSpPr>
          <p:cNvPr id="8" name="Fußzeilenplatzhalter 7"/>
          <p:cNvSpPr>
            <a:spLocks noGrp="1"/>
          </p:cNvSpPr>
          <p:nvPr>
            <p:ph type="ftr" sz="quarter" idx="11"/>
          </p:nvPr>
        </p:nvSpPr>
        <p:spPr/>
        <p:txBody>
          <a:bodyPr/>
          <a:lstStyle/>
          <a:p>
            <a:r>
              <a:rPr lang="de-AT" smtClean="0"/>
              <a:t>Heykman&amp;Kurz</a:t>
            </a:r>
            <a:endParaRPr lang="de-AT"/>
          </a:p>
        </p:txBody>
      </p:sp>
      <p:sp>
        <p:nvSpPr>
          <p:cNvPr id="9" name="Foliennummernplatzhalter 8"/>
          <p:cNvSpPr>
            <a:spLocks noGrp="1"/>
          </p:cNvSpPr>
          <p:nvPr>
            <p:ph type="sldNum" sz="quarter" idx="12"/>
          </p:nvPr>
        </p:nvSpPr>
        <p:spPr/>
        <p:txBody>
          <a:bodyPr/>
          <a:lstStyle/>
          <a:p>
            <a:fld id="{3EC3288F-11FB-4D21-8189-31B70CEF97B3}" type="slidenum">
              <a:rPr lang="de-AT" smtClean="0"/>
              <a:t>‹Nr.›</a:t>
            </a:fld>
            <a:endParaRPr lang="de-AT"/>
          </a:p>
        </p:txBody>
      </p:sp>
    </p:spTree>
    <p:extLst>
      <p:ext uri="{BB962C8B-B14F-4D97-AF65-F5344CB8AC3E}">
        <p14:creationId xmlns:p14="http://schemas.microsoft.com/office/powerpoint/2010/main" val="90268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AT"/>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r>
              <a:rPr lang="de-AT" smtClean="0"/>
              <a:t>04. Okt 2016</a:t>
            </a:r>
            <a:endParaRPr lang="de-AT"/>
          </a:p>
        </p:txBody>
      </p:sp>
      <p:sp>
        <p:nvSpPr>
          <p:cNvPr id="8" name="Fußzeilenplatzhalter 7"/>
          <p:cNvSpPr>
            <a:spLocks noGrp="1"/>
          </p:cNvSpPr>
          <p:nvPr>
            <p:ph type="ftr" sz="quarter" idx="11"/>
          </p:nvPr>
        </p:nvSpPr>
        <p:spPr/>
        <p:txBody>
          <a:bodyPr/>
          <a:lstStyle/>
          <a:p>
            <a:r>
              <a:rPr lang="de-AT" smtClean="0"/>
              <a:t>Heykman&amp;Kurz</a:t>
            </a:r>
            <a:endParaRPr lang="de-AT"/>
          </a:p>
        </p:txBody>
      </p:sp>
      <p:sp>
        <p:nvSpPr>
          <p:cNvPr id="9" name="Foliennummernplatzhalter 8"/>
          <p:cNvSpPr>
            <a:spLocks noGrp="1"/>
          </p:cNvSpPr>
          <p:nvPr>
            <p:ph type="sldNum" sz="quarter" idx="12"/>
          </p:nvPr>
        </p:nvSpPr>
        <p:spPr/>
        <p:txBody>
          <a:bodyPr/>
          <a:lstStyle/>
          <a:p>
            <a:fld id="{0C9DCC9F-3ED1-4BCE-ADA3-A8124F4B4EE2}" type="slidenum">
              <a:rPr lang="de-AT" smtClean="0"/>
              <a:t>‹Nr.›</a:t>
            </a:fld>
            <a:endParaRPr lang="de-AT"/>
          </a:p>
        </p:txBody>
      </p:sp>
    </p:spTree>
    <p:extLst>
      <p:ext uri="{BB962C8B-B14F-4D97-AF65-F5344CB8AC3E}">
        <p14:creationId xmlns:p14="http://schemas.microsoft.com/office/powerpoint/2010/main" val="32190290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r>
              <a:rPr lang="de-AT" smtClean="0"/>
              <a:t>04. Okt 2016</a:t>
            </a:r>
            <a:endParaRPr lang="de-AT"/>
          </a:p>
        </p:txBody>
      </p:sp>
      <p:sp>
        <p:nvSpPr>
          <p:cNvPr id="4" name="Fußzeilenplatzhalter 3"/>
          <p:cNvSpPr>
            <a:spLocks noGrp="1"/>
          </p:cNvSpPr>
          <p:nvPr>
            <p:ph type="ftr" sz="quarter" idx="11"/>
          </p:nvPr>
        </p:nvSpPr>
        <p:spPr/>
        <p:txBody>
          <a:bodyPr/>
          <a:lstStyle/>
          <a:p>
            <a:r>
              <a:rPr lang="de-AT" smtClean="0"/>
              <a:t>Heykman&amp;Kurz</a:t>
            </a:r>
            <a:endParaRPr lang="de-AT"/>
          </a:p>
        </p:txBody>
      </p:sp>
      <p:sp>
        <p:nvSpPr>
          <p:cNvPr id="5" name="Foliennummernplatzhalter 4"/>
          <p:cNvSpPr>
            <a:spLocks noGrp="1"/>
          </p:cNvSpPr>
          <p:nvPr>
            <p:ph type="sldNum" sz="quarter" idx="12"/>
          </p:nvPr>
        </p:nvSpPr>
        <p:spPr/>
        <p:txBody>
          <a:bodyPr/>
          <a:lstStyle/>
          <a:p>
            <a:fld id="{3EC3288F-11FB-4D21-8189-31B70CEF97B3}" type="slidenum">
              <a:rPr lang="de-AT" smtClean="0"/>
              <a:t>‹Nr.›</a:t>
            </a:fld>
            <a:endParaRPr lang="de-AT"/>
          </a:p>
        </p:txBody>
      </p:sp>
    </p:spTree>
    <p:extLst>
      <p:ext uri="{BB962C8B-B14F-4D97-AF65-F5344CB8AC3E}">
        <p14:creationId xmlns:p14="http://schemas.microsoft.com/office/powerpoint/2010/main" val="24737428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AT" smtClean="0"/>
              <a:t>04. Okt 2016</a:t>
            </a:r>
            <a:endParaRPr lang="de-AT"/>
          </a:p>
        </p:txBody>
      </p:sp>
      <p:sp>
        <p:nvSpPr>
          <p:cNvPr id="3" name="Fußzeilenplatzhalter 2"/>
          <p:cNvSpPr>
            <a:spLocks noGrp="1"/>
          </p:cNvSpPr>
          <p:nvPr>
            <p:ph type="ftr" sz="quarter" idx="11"/>
          </p:nvPr>
        </p:nvSpPr>
        <p:spPr/>
        <p:txBody>
          <a:bodyPr/>
          <a:lstStyle/>
          <a:p>
            <a:r>
              <a:rPr lang="de-AT" smtClean="0"/>
              <a:t>Heykman&amp;Kurz</a:t>
            </a:r>
            <a:endParaRPr lang="de-AT"/>
          </a:p>
        </p:txBody>
      </p:sp>
      <p:sp>
        <p:nvSpPr>
          <p:cNvPr id="4" name="Foliennummernplatzhalter 3"/>
          <p:cNvSpPr>
            <a:spLocks noGrp="1"/>
          </p:cNvSpPr>
          <p:nvPr>
            <p:ph type="sldNum" sz="quarter" idx="12"/>
          </p:nvPr>
        </p:nvSpPr>
        <p:spPr/>
        <p:txBody>
          <a:bodyPr/>
          <a:lstStyle/>
          <a:p>
            <a:fld id="{3EC3288F-11FB-4D21-8189-31B70CEF97B3}" type="slidenum">
              <a:rPr lang="de-AT" smtClean="0"/>
              <a:t>‹Nr.›</a:t>
            </a:fld>
            <a:endParaRPr lang="de-AT"/>
          </a:p>
        </p:txBody>
      </p:sp>
    </p:spTree>
    <p:extLst>
      <p:ext uri="{BB962C8B-B14F-4D97-AF65-F5344CB8AC3E}">
        <p14:creationId xmlns:p14="http://schemas.microsoft.com/office/powerpoint/2010/main" val="29719376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AT"/>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AT" smtClean="0"/>
              <a:t>04. Okt 2016</a:t>
            </a:r>
            <a:endParaRPr lang="de-AT"/>
          </a:p>
        </p:txBody>
      </p:sp>
      <p:sp>
        <p:nvSpPr>
          <p:cNvPr id="6" name="Fußzeilenplatzhalter 5"/>
          <p:cNvSpPr>
            <a:spLocks noGrp="1"/>
          </p:cNvSpPr>
          <p:nvPr>
            <p:ph type="ftr" sz="quarter" idx="11"/>
          </p:nvPr>
        </p:nvSpPr>
        <p:spPr/>
        <p:txBody>
          <a:bodyPr/>
          <a:lstStyle/>
          <a:p>
            <a:r>
              <a:rPr lang="de-AT" smtClean="0"/>
              <a:t>Heykman&amp;Kurz</a:t>
            </a:r>
            <a:endParaRPr lang="de-AT"/>
          </a:p>
        </p:txBody>
      </p:sp>
      <p:sp>
        <p:nvSpPr>
          <p:cNvPr id="7" name="Foliennummernplatzhalter 6"/>
          <p:cNvSpPr>
            <a:spLocks noGrp="1"/>
          </p:cNvSpPr>
          <p:nvPr>
            <p:ph type="sldNum" sz="quarter" idx="12"/>
          </p:nvPr>
        </p:nvSpPr>
        <p:spPr/>
        <p:txBody>
          <a:bodyPr/>
          <a:lstStyle/>
          <a:p>
            <a:fld id="{3EC3288F-11FB-4D21-8189-31B70CEF97B3}" type="slidenum">
              <a:rPr lang="de-AT" smtClean="0"/>
              <a:t>‹Nr.›</a:t>
            </a:fld>
            <a:endParaRPr lang="de-AT"/>
          </a:p>
        </p:txBody>
      </p:sp>
    </p:spTree>
    <p:extLst>
      <p:ext uri="{BB962C8B-B14F-4D97-AF65-F5344CB8AC3E}">
        <p14:creationId xmlns:p14="http://schemas.microsoft.com/office/powerpoint/2010/main" val="576226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AT"/>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AT" smtClean="0"/>
              <a:t>04. Okt 2016</a:t>
            </a:r>
            <a:endParaRPr lang="de-AT"/>
          </a:p>
        </p:txBody>
      </p:sp>
      <p:sp>
        <p:nvSpPr>
          <p:cNvPr id="6" name="Fußzeilenplatzhalter 5"/>
          <p:cNvSpPr>
            <a:spLocks noGrp="1"/>
          </p:cNvSpPr>
          <p:nvPr>
            <p:ph type="ftr" sz="quarter" idx="11"/>
          </p:nvPr>
        </p:nvSpPr>
        <p:spPr/>
        <p:txBody>
          <a:bodyPr/>
          <a:lstStyle/>
          <a:p>
            <a:r>
              <a:rPr lang="de-AT" smtClean="0"/>
              <a:t>Heykman&amp;Kurz</a:t>
            </a:r>
            <a:endParaRPr lang="de-AT"/>
          </a:p>
        </p:txBody>
      </p:sp>
      <p:sp>
        <p:nvSpPr>
          <p:cNvPr id="7" name="Foliennummernplatzhalter 6"/>
          <p:cNvSpPr>
            <a:spLocks noGrp="1"/>
          </p:cNvSpPr>
          <p:nvPr>
            <p:ph type="sldNum" sz="quarter" idx="12"/>
          </p:nvPr>
        </p:nvSpPr>
        <p:spPr/>
        <p:txBody>
          <a:bodyPr/>
          <a:lstStyle/>
          <a:p>
            <a:fld id="{3EC3288F-11FB-4D21-8189-31B70CEF97B3}" type="slidenum">
              <a:rPr lang="de-AT" smtClean="0"/>
              <a:t>‹Nr.›</a:t>
            </a:fld>
            <a:endParaRPr lang="de-AT"/>
          </a:p>
        </p:txBody>
      </p:sp>
    </p:spTree>
    <p:extLst>
      <p:ext uri="{BB962C8B-B14F-4D97-AF65-F5344CB8AC3E}">
        <p14:creationId xmlns:p14="http://schemas.microsoft.com/office/powerpoint/2010/main" val="31074129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r>
              <a:rPr lang="de-AT" smtClean="0"/>
              <a:t>04. Okt 2016</a:t>
            </a:r>
            <a:endParaRPr lang="de-AT"/>
          </a:p>
        </p:txBody>
      </p:sp>
      <p:sp>
        <p:nvSpPr>
          <p:cNvPr id="5" name="Fußzeilenplatzhalter 4"/>
          <p:cNvSpPr>
            <a:spLocks noGrp="1"/>
          </p:cNvSpPr>
          <p:nvPr>
            <p:ph type="ftr" sz="quarter" idx="11"/>
          </p:nvPr>
        </p:nvSpPr>
        <p:spPr/>
        <p:txBody>
          <a:bodyPr/>
          <a:lstStyle/>
          <a:p>
            <a:r>
              <a:rPr lang="de-AT" smtClean="0"/>
              <a:t>Heykman&amp;Kurz</a:t>
            </a:r>
            <a:endParaRPr lang="de-AT"/>
          </a:p>
        </p:txBody>
      </p:sp>
      <p:sp>
        <p:nvSpPr>
          <p:cNvPr id="6" name="Foliennummernplatzhalter 5"/>
          <p:cNvSpPr>
            <a:spLocks noGrp="1"/>
          </p:cNvSpPr>
          <p:nvPr>
            <p:ph type="sldNum" sz="quarter" idx="12"/>
          </p:nvPr>
        </p:nvSpPr>
        <p:spPr/>
        <p:txBody>
          <a:bodyPr/>
          <a:lstStyle/>
          <a:p>
            <a:fld id="{3EC3288F-11FB-4D21-8189-31B70CEF97B3}" type="slidenum">
              <a:rPr lang="de-AT" smtClean="0"/>
              <a:t>‹Nr.›</a:t>
            </a:fld>
            <a:endParaRPr lang="de-AT"/>
          </a:p>
        </p:txBody>
      </p:sp>
    </p:spTree>
    <p:extLst>
      <p:ext uri="{BB962C8B-B14F-4D97-AF65-F5344CB8AC3E}">
        <p14:creationId xmlns:p14="http://schemas.microsoft.com/office/powerpoint/2010/main" val="33755129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r>
              <a:rPr lang="de-AT" smtClean="0"/>
              <a:t>04. Okt 2016</a:t>
            </a:r>
            <a:endParaRPr lang="de-AT"/>
          </a:p>
        </p:txBody>
      </p:sp>
      <p:sp>
        <p:nvSpPr>
          <p:cNvPr id="5" name="Fußzeilenplatzhalter 4"/>
          <p:cNvSpPr>
            <a:spLocks noGrp="1"/>
          </p:cNvSpPr>
          <p:nvPr>
            <p:ph type="ftr" sz="quarter" idx="11"/>
          </p:nvPr>
        </p:nvSpPr>
        <p:spPr/>
        <p:txBody>
          <a:bodyPr/>
          <a:lstStyle/>
          <a:p>
            <a:r>
              <a:rPr lang="de-AT" smtClean="0"/>
              <a:t>Heykman&amp;Kurz</a:t>
            </a:r>
            <a:endParaRPr lang="de-AT"/>
          </a:p>
        </p:txBody>
      </p:sp>
      <p:sp>
        <p:nvSpPr>
          <p:cNvPr id="6" name="Foliennummernplatzhalter 5"/>
          <p:cNvSpPr>
            <a:spLocks noGrp="1"/>
          </p:cNvSpPr>
          <p:nvPr>
            <p:ph type="sldNum" sz="quarter" idx="12"/>
          </p:nvPr>
        </p:nvSpPr>
        <p:spPr/>
        <p:txBody>
          <a:bodyPr/>
          <a:lstStyle/>
          <a:p>
            <a:fld id="{3EC3288F-11FB-4D21-8189-31B70CEF97B3}" type="slidenum">
              <a:rPr lang="de-AT" smtClean="0"/>
              <a:t>‹Nr.›</a:t>
            </a:fld>
            <a:endParaRPr lang="de-AT"/>
          </a:p>
        </p:txBody>
      </p:sp>
    </p:spTree>
    <p:extLst>
      <p:ext uri="{BB962C8B-B14F-4D97-AF65-F5344CB8AC3E}">
        <p14:creationId xmlns:p14="http://schemas.microsoft.com/office/powerpoint/2010/main" val="14009860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8" name="Rectangle 7"/>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4"/>
            <a:ext cx="5917679" cy="2554758"/>
          </a:xfrm>
        </p:spPr>
        <p:txBody>
          <a:bodyPr anchor="b"/>
          <a:lstStyle>
            <a:lvl1pPr>
              <a:defRPr sz="4800"/>
            </a:lvl1pPr>
          </a:lstStyle>
          <a:p>
            <a:r>
              <a:rPr lang="de-DE" smtClean="0"/>
              <a:t>Titelmasterformat durch Klicken bearbeiten</a:t>
            </a:r>
            <a:endParaRPr lang="en-US" dirty="0"/>
          </a:p>
        </p:txBody>
      </p:sp>
      <p:sp>
        <p:nvSpPr>
          <p:cNvPr id="3" name="Subtitle 2"/>
          <p:cNvSpPr>
            <a:spLocks noGrp="1"/>
          </p:cNvSpPr>
          <p:nvPr>
            <p:ph type="subTitle" idx="1"/>
          </p:nvPr>
        </p:nvSpPr>
        <p:spPr>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a:xfrm rot="5400000">
            <a:off x="7500385" y="1828799"/>
            <a:ext cx="990599" cy="228659"/>
          </a:xfrm>
        </p:spPr>
        <p:txBody>
          <a:bodyPr anchor="t" anchorCtr="0"/>
          <a:lstStyle>
            <a:lvl1pPr algn="l">
              <a:defRPr b="0" i="0">
                <a:solidFill>
                  <a:schemeClr val="bg1"/>
                </a:solidFill>
              </a:defRPr>
            </a:lvl1pPr>
          </a:lstStyle>
          <a:p>
            <a:r>
              <a:rPr lang="de-AT" smtClean="0"/>
              <a:t>04. Okt 2016</a:t>
            </a:r>
            <a:endParaRPr lang="en-US"/>
          </a:p>
        </p:txBody>
      </p:sp>
      <p:sp>
        <p:nvSpPr>
          <p:cNvPr id="5" name="Footer Placeholder 4"/>
          <p:cNvSpPr>
            <a:spLocks noGrp="1"/>
          </p:cNvSpPr>
          <p:nvPr>
            <p:ph type="ftr" sz="quarter" idx="11"/>
          </p:nvPr>
        </p:nvSpPr>
        <p:spPr>
          <a:xfrm rot="5400000">
            <a:off x="6236209" y="3264406"/>
            <a:ext cx="3859795" cy="228660"/>
          </a:xfrm>
        </p:spPr>
        <p:txBody>
          <a:bodyPr/>
          <a:lstStyle>
            <a:lvl1pPr>
              <a:defRPr>
                <a:solidFill>
                  <a:schemeClr val="bg1"/>
                </a:solidFill>
              </a:defRPr>
            </a:lvl1pPr>
          </a:lstStyle>
          <a:p>
            <a:r>
              <a:rPr lang="en-US" smtClean="0"/>
              <a:t>Heykman&amp;Kurz</a:t>
            </a:r>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5279" y="292609"/>
            <a:ext cx="628813" cy="767687"/>
          </a:xfrm>
        </p:spPr>
        <p:txBody>
          <a:bodyPr/>
          <a:lstStyle>
            <a:lvl1pPr>
              <a:defRPr sz="2800" b="0" i="0" baseline="0">
                <a:latin typeface="+mj-lt"/>
              </a:defRPr>
            </a:lvl1pPr>
          </a:lstStyle>
          <a:p>
            <a:fld id="{6A086C87-65DB-4043-9072-335CC7C491F5}" type="slidenum">
              <a:rPr lang="en-US" smtClean="0"/>
              <a:t>‹Nr.›</a:t>
            </a:fld>
            <a:endParaRPr lang="en-US"/>
          </a:p>
        </p:txBody>
      </p:sp>
    </p:spTree>
    <p:extLst>
      <p:ext uri="{BB962C8B-B14F-4D97-AF65-F5344CB8AC3E}">
        <p14:creationId xmlns:p14="http://schemas.microsoft.com/office/powerpoint/2010/main" val="19519862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r>
              <a:rPr lang="de-AT" smtClean="0"/>
              <a:t>04. Okt 2016</a:t>
            </a:r>
            <a:endParaRPr lang="en-US"/>
          </a:p>
        </p:txBody>
      </p:sp>
      <p:sp>
        <p:nvSpPr>
          <p:cNvPr id="5" name="Footer Placeholder 4"/>
          <p:cNvSpPr>
            <a:spLocks noGrp="1"/>
          </p:cNvSpPr>
          <p:nvPr>
            <p:ph type="ftr" sz="quarter" idx="11"/>
          </p:nvPr>
        </p:nvSpPr>
        <p:spPr/>
        <p:txBody>
          <a:bodyPr/>
          <a:lstStyle>
            <a:lvl1pPr>
              <a:defRPr sz="900"/>
            </a:lvl1pPr>
          </a:lstStyle>
          <a:p>
            <a:r>
              <a:rPr lang="en-US" smtClean="0"/>
              <a:t>Heykman&amp;Kurz</a:t>
            </a:r>
            <a:endParaRPr lang="en-US"/>
          </a:p>
        </p:txBody>
      </p:sp>
      <p:sp>
        <p:nvSpPr>
          <p:cNvPr id="6" name="Slide Number Placeholder 5"/>
          <p:cNvSpPr>
            <a:spLocks noGrp="1"/>
          </p:cNvSpPr>
          <p:nvPr>
            <p:ph type="sldNum" sz="quarter" idx="12"/>
          </p:nvPr>
        </p:nvSpPr>
        <p:spPr/>
        <p:txBody>
          <a:bodyPr/>
          <a:lstStyle/>
          <a:p>
            <a:fld id="{6A086C87-65DB-4043-9072-335CC7C491F5}" type="slidenum">
              <a:rPr lang="en-US" smtClean="0"/>
              <a:t>‹Nr.›</a:t>
            </a:fld>
            <a:endParaRPr lang="en-US" dirty="0"/>
          </a:p>
        </p:txBody>
      </p:sp>
    </p:spTree>
    <p:extLst>
      <p:ext uri="{BB962C8B-B14F-4D97-AF65-F5344CB8AC3E}">
        <p14:creationId xmlns:p14="http://schemas.microsoft.com/office/powerpoint/2010/main" val="2517553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5119261" y="2257588"/>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r>
              <a:rPr lang="de-AT" smtClean="0"/>
              <a:t>04. Okt 2016</a:t>
            </a:r>
            <a:endParaRPr lang="en-US"/>
          </a:p>
        </p:txBody>
      </p:sp>
      <p:sp>
        <p:nvSpPr>
          <p:cNvPr id="5" name="Footer Placeholder 4"/>
          <p:cNvSpPr>
            <a:spLocks noGrp="1"/>
          </p:cNvSpPr>
          <p:nvPr>
            <p:ph type="ftr" sz="quarter" idx="11"/>
          </p:nvPr>
        </p:nvSpPr>
        <p:spPr/>
        <p:txBody>
          <a:bodyPr/>
          <a:lstStyle/>
          <a:p>
            <a:r>
              <a:rPr lang="en-US" smtClean="0"/>
              <a:t>Heykman&amp;Kurz</a:t>
            </a:r>
            <a:endParaRPr lang="en-US"/>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A086C87-65DB-4043-9072-335CC7C491F5}" type="slidenum">
              <a:rPr lang="en-US" smtClean="0"/>
              <a:t>‹Nr.›</a:t>
            </a:fld>
            <a:endParaRPr lang="en-US"/>
          </a:p>
        </p:txBody>
      </p:sp>
    </p:spTree>
    <p:extLst>
      <p:ext uri="{BB962C8B-B14F-4D97-AF65-F5344CB8AC3E}">
        <p14:creationId xmlns:p14="http://schemas.microsoft.com/office/powerpoint/2010/main" val="11260024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de-DE" smtClean="0"/>
              <a:t>Titelmasterformat durch Klicken bearbeiten</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r>
              <a:rPr lang="de-AT" smtClean="0"/>
              <a:t>04. Okt 2016</a:t>
            </a:r>
            <a:endParaRPr lang="en-US"/>
          </a:p>
        </p:txBody>
      </p:sp>
      <p:sp>
        <p:nvSpPr>
          <p:cNvPr id="6" name="Footer Placeholder 5"/>
          <p:cNvSpPr>
            <a:spLocks noGrp="1"/>
          </p:cNvSpPr>
          <p:nvPr>
            <p:ph type="ftr" sz="quarter" idx="11"/>
          </p:nvPr>
        </p:nvSpPr>
        <p:spPr/>
        <p:txBody>
          <a:bodyPr/>
          <a:lstStyle/>
          <a:p>
            <a:r>
              <a:rPr lang="en-US" smtClean="0"/>
              <a:t>Heykman&amp;Kurz</a:t>
            </a:r>
            <a:endParaRPr lang="en-US"/>
          </a:p>
        </p:txBody>
      </p:sp>
      <p:sp>
        <p:nvSpPr>
          <p:cNvPr id="7" name="Slide Number Placeholder 6"/>
          <p:cNvSpPr>
            <a:spLocks noGrp="1"/>
          </p:cNvSpPr>
          <p:nvPr>
            <p:ph type="sldNum" sz="quarter" idx="12"/>
          </p:nvPr>
        </p:nvSpPr>
        <p:spPr/>
        <p:txBody>
          <a:bodyPr/>
          <a:lstStyle/>
          <a:p>
            <a:fld id="{6A086C87-65DB-4043-9072-335CC7C491F5}" type="slidenum">
              <a:rPr lang="en-US" smtClean="0"/>
              <a:t>‹Nr.›</a:t>
            </a:fld>
            <a:endParaRPr lang="en-US"/>
          </a:p>
        </p:txBody>
      </p:sp>
    </p:spTree>
    <p:extLst>
      <p:ext uri="{BB962C8B-B14F-4D97-AF65-F5344CB8AC3E}">
        <p14:creationId xmlns:p14="http://schemas.microsoft.com/office/powerpoint/2010/main" val="2648166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r>
              <a:rPr lang="de-AT" smtClean="0"/>
              <a:t>04. Okt 2016</a:t>
            </a:r>
            <a:endParaRPr lang="de-AT"/>
          </a:p>
        </p:txBody>
      </p:sp>
      <p:sp>
        <p:nvSpPr>
          <p:cNvPr id="4" name="Fußzeilenplatzhalter 3"/>
          <p:cNvSpPr>
            <a:spLocks noGrp="1"/>
          </p:cNvSpPr>
          <p:nvPr>
            <p:ph type="ftr" sz="quarter" idx="11"/>
          </p:nvPr>
        </p:nvSpPr>
        <p:spPr/>
        <p:txBody>
          <a:bodyPr/>
          <a:lstStyle/>
          <a:p>
            <a:r>
              <a:rPr lang="de-AT" smtClean="0"/>
              <a:t>Heykman&amp;Kurz</a:t>
            </a:r>
            <a:endParaRPr lang="de-AT"/>
          </a:p>
        </p:txBody>
      </p:sp>
      <p:sp>
        <p:nvSpPr>
          <p:cNvPr id="5" name="Foliennummernplatzhalter 4"/>
          <p:cNvSpPr>
            <a:spLocks noGrp="1"/>
          </p:cNvSpPr>
          <p:nvPr>
            <p:ph type="sldNum" sz="quarter" idx="12"/>
          </p:nvPr>
        </p:nvSpPr>
        <p:spPr/>
        <p:txBody>
          <a:bodyPr/>
          <a:lstStyle/>
          <a:p>
            <a:fld id="{0C9DCC9F-3ED1-4BCE-ADA3-A8124F4B4EE2}" type="slidenum">
              <a:rPr lang="de-AT" smtClean="0"/>
              <a:t>‹Nr.›</a:t>
            </a:fld>
            <a:endParaRPr lang="de-AT"/>
          </a:p>
        </p:txBody>
      </p:sp>
    </p:spTree>
    <p:extLst>
      <p:ext uri="{BB962C8B-B14F-4D97-AF65-F5344CB8AC3E}">
        <p14:creationId xmlns:p14="http://schemas.microsoft.com/office/powerpoint/2010/main" val="39464067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866441" y="3248490"/>
            <a:ext cx="3636978" cy="2771311"/>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640581" y="248920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40581" y="3248490"/>
            <a:ext cx="3636979" cy="2771312"/>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r>
              <a:rPr lang="de-AT" smtClean="0"/>
              <a:t>04. Okt 2016</a:t>
            </a:r>
            <a:endParaRPr lang="en-US"/>
          </a:p>
        </p:txBody>
      </p:sp>
      <p:sp>
        <p:nvSpPr>
          <p:cNvPr id="8" name="Footer Placeholder 7"/>
          <p:cNvSpPr>
            <a:spLocks noGrp="1"/>
          </p:cNvSpPr>
          <p:nvPr>
            <p:ph type="ftr" sz="quarter" idx="11"/>
          </p:nvPr>
        </p:nvSpPr>
        <p:spPr/>
        <p:txBody>
          <a:bodyPr/>
          <a:lstStyle/>
          <a:p>
            <a:r>
              <a:rPr lang="en-US" smtClean="0"/>
              <a:t>Heykman&amp;Kurz</a:t>
            </a:r>
            <a:endParaRPr lang="en-US"/>
          </a:p>
        </p:txBody>
      </p:sp>
      <p:sp>
        <p:nvSpPr>
          <p:cNvPr id="9" name="Slide Number Placeholder 8"/>
          <p:cNvSpPr>
            <a:spLocks noGrp="1"/>
          </p:cNvSpPr>
          <p:nvPr>
            <p:ph type="sldNum" sz="quarter" idx="12"/>
          </p:nvPr>
        </p:nvSpPr>
        <p:spPr/>
        <p:txBody>
          <a:bodyPr/>
          <a:lstStyle/>
          <a:p>
            <a:fld id="{6A086C87-65DB-4043-9072-335CC7C491F5}" type="slidenum">
              <a:rPr lang="en-US" smtClean="0"/>
              <a:t>‹Nr.›</a:t>
            </a:fld>
            <a:endParaRPr lang="en-US"/>
          </a:p>
        </p:txBody>
      </p:sp>
    </p:spTree>
    <p:extLst>
      <p:ext uri="{BB962C8B-B14F-4D97-AF65-F5344CB8AC3E}">
        <p14:creationId xmlns:p14="http://schemas.microsoft.com/office/powerpoint/2010/main" val="15715201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r>
              <a:rPr lang="de-AT" smtClean="0"/>
              <a:t>04. Okt 2016</a:t>
            </a:r>
            <a:endParaRPr lang="en-US"/>
          </a:p>
        </p:txBody>
      </p:sp>
      <p:sp>
        <p:nvSpPr>
          <p:cNvPr id="4" name="Footer Placeholder 3"/>
          <p:cNvSpPr>
            <a:spLocks noGrp="1"/>
          </p:cNvSpPr>
          <p:nvPr>
            <p:ph type="ftr" sz="quarter" idx="11"/>
          </p:nvPr>
        </p:nvSpPr>
        <p:spPr/>
        <p:txBody>
          <a:bodyPr/>
          <a:lstStyle/>
          <a:p>
            <a:r>
              <a:rPr lang="en-US" smtClean="0"/>
              <a:t>Heykman&amp;Kurz</a:t>
            </a:r>
            <a:endParaRPr lang="en-US"/>
          </a:p>
        </p:txBody>
      </p:sp>
      <p:sp>
        <p:nvSpPr>
          <p:cNvPr id="5" name="Slide Number Placeholder 4"/>
          <p:cNvSpPr>
            <a:spLocks noGrp="1"/>
          </p:cNvSpPr>
          <p:nvPr>
            <p:ph type="sldNum" sz="quarter" idx="12"/>
          </p:nvPr>
        </p:nvSpPr>
        <p:spPr/>
        <p:txBody>
          <a:bodyPr/>
          <a:lstStyle/>
          <a:p>
            <a:fld id="{6A086C87-65DB-4043-9072-335CC7C491F5}" type="slidenum">
              <a:rPr lang="en-US" smtClean="0"/>
              <a:t>‹Nr.›</a:t>
            </a:fld>
            <a:endParaRPr lang="en-US"/>
          </a:p>
        </p:txBody>
      </p:sp>
    </p:spTree>
    <p:extLst>
      <p:ext uri="{BB962C8B-B14F-4D97-AF65-F5344CB8AC3E}">
        <p14:creationId xmlns:p14="http://schemas.microsoft.com/office/powerpoint/2010/main" val="5260154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AT" smtClean="0"/>
              <a:t>04. Okt 2016</a:t>
            </a:r>
            <a:endParaRPr lang="en-US"/>
          </a:p>
        </p:txBody>
      </p:sp>
      <p:sp>
        <p:nvSpPr>
          <p:cNvPr id="3" name="Footer Placeholder 2"/>
          <p:cNvSpPr>
            <a:spLocks noGrp="1"/>
          </p:cNvSpPr>
          <p:nvPr>
            <p:ph type="ftr" sz="quarter" idx="11"/>
          </p:nvPr>
        </p:nvSpPr>
        <p:spPr/>
        <p:txBody>
          <a:bodyPr/>
          <a:lstStyle/>
          <a:p>
            <a:r>
              <a:rPr lang="en-US" smtClean="0"/>
              <a:t>Heykman&amp;Kurz</a:t>
            </a:r>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A086C87-65DB-4043-9072-335CC7C491F5}" type="slidenum">
              <a:rPr lang="en-US" smtClean="0"/>
              <a:t>‹Nr.›</a:t>
            </a:fld>
            <a:endParaRPr lang="en-US"/>
          </a:p>
        </p:txBody>
      </p:sp>
    </p:spTree>
    <p:extLst>
      <p:ext uri="{BB962C8B-B14F-4D97-AF65-F5344CB8AC3E}">
        <p14:creationId xmlns:p14="http://schemas.microsoft.com/office/powerpoint/2010/main" val="21916569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97437"/>
            <a:ext cx="2712589" cy="1447800"/>
          </a:xfrm>
        </p:spPr>
        <p:txBody>
          <a:bodyPr anchor="b"/>
          <a:lstStyle>
            <a:lvl1pPr algn="l">
              <a:defRPr sz="2400" b="0"/>
            </a:lvl1pPr>
          </a:lstStyle>
          <a:p>
            <a:r>
              <a:rPr lang="de-DE" smtClean="0"/>
              <a:t>Titelmasterformat durch Klicken bearbeiten</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866441" y="3086844"/>
            <a:ext cx="2712590" cy="2925413"/>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r>
              <a:rPr lang="de-AT" smtClean="0"/>
              <a:t>04. Okt 2016</a:t>
            </a:r>
            <a:endParaRPr lang="en-US"/>
          </a:p>
        </p:txBody>
      </p:sp>
      <p:sp>
        <p:nvSpPr>
          <p:cNvPr id="6" name="Footer Placeholder 5"/>
          <p:cNvSpPr>
            <a:spLocks noGrp="1"/>
          </p:cNvSpPr>
          <p:nvPr>
            <p:ph type="ftr" sz="quarter" idx="11"/>
          </p:nvPr>
        </p:nvSpPr>
        <p:spPr/>
        <p:txBody>
          <a:bodyPr/>
          <a:lstStyle/>
          <a:p>
            <a:r>
              <a:rPr lang="en-US" smtClean="0"/>
              <a:t>Heykman&amp;Kurz</a:t>
            </a:r>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A086C87-65DB-4043-9072-335CC7C491F5}" type="slidenum">
              <a:rPr lang="en-US" smtClean="0"/>
              <a:t>‹Nr.›</a:t>
            </a:fld>
            <a:endParaRPr lang="en-US"/>
          </a:p>
        </p:txBody>
      </p:sp>
    </p:spTree>
    <p:extLst>
      <p:ext uri="{BB962C8B-B14F-4D97-AF65-F5344CB8AC3E}">
        <p14:creationId xmlns:p14="http://schemas.microsoft.com/office/powerpoint/2010/main" val="27998326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2" y="1362190"/>
            <a:ext cx="2987087" cy="1574808"/>
          </a:xfrm>
        </p:spPr>
        <p:txBody>
          <a:bodyPr anchor="b">
            <a:normAutofit/>
          </a:bodyPr>
          <a:lstStyle>
            <a:lvl1pPr algn="l">
              <a:defRPr sz="24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851591" y="3088562"/>
            <a:ext cx="3001938" cy="2448637"/>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r>
              <a:rPr lang="de-AT" smtClean="0"/>
              <a:t>04. Okt 2016</a:t>
            </a:r>
            <a:endParaRPr lang="en-US"/>
          </a:p>
        </p:txBody>
      </p:sp>
      <p:sp>
        <p:nvSpPr>
          <p:cNvPr id="6" name="Footer Placeholder 5"/>
          <p:cNvSpPr>
            <a:spLocks noGrp="1"/>
          </p:cNvSpPr>
          <p:nvPr>
            <p:ph type="ftr" sz="quarter" idx="11"/>
          </p:nvPr>
        </p:nvSpPr>
        <p:spPr/>
        <p:txBody>
          <a:bodyPr/>
          <a:lstStyle/>
          <a:p>
            <a:r>
              <a:rPr lang="en-US" smtClean="0"/>
              <a:t>Heykman&amp;Kurz</a:t>
            </a:r>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A086C87-65DB-4043-9072-335CC7C491F5}" type="slidenum">
              <a:rPr lang="en-US" smtClean="0"/>
              <a:t>‹Nr.›</a:t>
            </a:fld>
            <a:endParaRPr lang="en-US"/>
          </a:p>
        </p:txBody>
      </p:sp>
    </p:spTree>
    <p:extLst>
      <p:ext uri="{BB962C8B-B14F-4D97-AF65-F5344CB8AC3E}">
        <p14:creationId xmlns:p14="http://schemas.microsoft.com/office/powerpoint/2010/main" val="30984208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Panoramabild mit Beschriftung">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r>
              <a:rPr lang="de-AT" smtClean="0"/>
              <a:t>04. Okt 2016</a:t>
            </a:r>
            <a:endParaRPr lang="en-US" dirty="0"/>
          </a:p>
        </p:txBody>
      </p:sp>
      <p:sp>
        <p:nvSpPr>
          <p:cNvPr id="6" name="Footer Placeholder 5"/>
          <p:cNvSpPr>
            <a:spLocks noGrp="1"/>
          </p:cNvSpPr>
          <p:nvPr>
            <p:ph type="ftr" sz="quarter" idx="11"/>
          </p:nvPr>
        </p:nvSpPr>
        <p:spPr/>
        <p:txBody>
          <a:bodyPr/>
          <a:lstStyle/>
          <a:p>
            <a:r>
              <a:rPr lang="en-US" smtClean="0"/>
              <a:t>Heykman&amp;Kurz</a:t>
            </a:r>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A086C87-65DB-4043-9072-335CC7C491F5}" type="slidenum">
              <a:rPr lang="en-US" smtClean="0"/>
              <a:t>‹Nr.›</a:t>
            </a:fld>
            <a:endParaRPr lang="en-US" dirty="0"/>
          </a:p>
        </p:txBody>
      </p:sp>
    </p:spTree>
    <p:extLst>
      <p:ext uri="{BB962C8B-B14F-4D97-AF65-F5344CB8AC3E}">
        <p14:creationId xmlns:p14="http://schemas.microsoft.com/office/powerpoint/2010/main" val="6781946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Titel und Beschriftung">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Rectangle 13"/>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0"/>
            <a:ext cx="6422004" cy="1653117"/>
          </a:xfrm>
        </p:spPr>
        <p:txBody>
          <a:bodyPr anchor="ctr"/>
          <a:lstStyle>
            <a:lvl1pPr>
              <a:defRPr sz="3600"/>
            </a:lvl1pPr>
          </a:lstStyle>
          <a:p>
            <a:r>
              <a:rPr lang="de-DE" smtClean="0"/>
              <a:t>Titelmasterformat durch Klicken bearbeiten</a:t>
            </a:r>
            <a:endParaRPr lang="en-US" dirty="0"/>
          </a:p>
        </p:txBody>
      </p:sp>
      <p:sp>
        <p:nvSpPr>
          <p:cNvPr id="13" name="Text Placeholder 3"/>
          <p:cNvSpPr>
            <a:spLocks noGrp="1"/>
          </p:cNvSpPr>
          <p:nvPr>
            <p:ph type="body" sz="half" idx="2"/>
          </p:nvPr>
        </p:nvSpPr>
        <p:spPr>
          <a:xfrm>
            <a:off x="866441" y="3509006"/>
            <a:ext cx="6422003" cy="2515873"/>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4" name="Date Placeholder 3"/>
          <p:cNvSpPr>
            <a:spLocks noGrp="1"/>
          </p:cNvSpPr>
          <p:nvPr>
            <p:ph type="dt" sz="half" idx="10"/>
          </p:nvPr>
        </p:nvSpPr>
        <p:spPr/>
        <p:txBody>
          <a:bodyPr/>
          <a:lstStyle/>
          <a:p>
            <a:r>
              <a:rPr lang="de-AT" smtClean="0"/>
              <a:t>04. Okt 2016</a:t>
            </a:r>
            <a:endParaRPr lang="en-US"/>
          </a:p>
        </p:txBody>
      </p:sp>
      <p:sp>
        <p:nvSpPr>
          <p:cNvPr id="5" name="Footer Placeholder 4"/>
          <p:cNvSpPr>
            <a:spLocks noGrp="1"/>
          </p:cNvSpPr>
          <p:nvPr>
            <p:ph type="ftr" sz="quarter" idx="11"/>
          </p:nvPr>
        </p:nvSpPr>
        <p:spPr/>
        <p:txBody>
          <a:bodyPr/>
          <a:lstStyle/>
          <a:p>
            <a:r>
              <a:rPr lang="en-US" smtClean="0"/>
              <a:t>Heykman&amp;Kurz</a:t>
            </a:r>
            <a:endParaRPr lang="en-US"/>
          </a:p>
        </p:txBody>
      </p:sp>
      <p:sp>
        <p:nvSpPr>
          <p:cNvPr id="18" name="Rectangle 1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A086C87-65DB-4043-9072-335CC7C491F5}" type="slidenum">
              <a:rPr lang="en-US" smtClean="0"/>
              <a:t>‹Nr.›</a:t>
            </a:fld>
            <a:endParaRPr lang="en-US"/>
          </a:p>
        </p:txBody>
      </p:sp>
    </p:spTree>
    <p:extLst>
      <p:ext uri="{BB962C8B-B14F-4D97-AF65-F5344CB8AC3E}">
        <p14:creationId xmlns:p14="http://schemas.microsoft.com/office/powerpoint/2010/main" val="10775112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Zitat mit Beschriftung">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3" name="Rectangle 12"/>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Freeform 35"/>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1"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0" name="TextBox 9"/>
          <p:cNvSpPr txBox="1"/>
          <p:nvPr/>
        </p:nvSpPr>
        <p:spPr>
          <a:xfrm>
            <a:off x="644721" y="654263"/>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a:xfrm>
            <a:off x="7227454" y="2900539"/>
            <a:ext cx="538973"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9" y="914401"/>
            <a:ext cx="6160385" cy="2894878"/>
          </a:xfrm>
        </p:spPr>
        <p:txBody>
          <a:bodyPr/>
          <a:lstStyle>
            <a:lvl1pPr>
              <a:defRPr sz="3600"/>
            </a:lvl1pPr>
          </a:lstStyle>
          <a:p>
            <a:r>
              <a:rPr lang="de-DE" smtClean="0"/>
              <a:t>Titelmasterformat durch Klicken bearbeiten</a:t>
            </a:r>
            <a:endParaRPr lang="en-US" dirty="0"/>
          </a:p>
        </p:txBody>
      </p:sp>
      <p:sp>
        <p:nvSpPr>
          <p:cNvPr id="17" name="Text Placeholder 3"/>
          <p:cNvSpPr>
            <a:spLocks noGrp="1"/>
          </p:cNvSpPr>
          <p:nvPr>
            <p:ph type="body" sz="half" idx="13"/>
          </p:nvPr>
        </p:nvSpPr>
        <p:spPr>
          <a:xfrm>
            <a:off x="1387279" y="3814473"/>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4" name="Date Placeholder 3"/>
          <p:cNvSpPr>
            <a:spLocks noGrp="1"/>
          </p:cNvSpPr>
          <p:nvPr>
            <p:ph type="dt" sz="half" idx="10"/>
          </p:nvPr>
        </p:nvSpPr>
        <p:spPr/>
        <p:txBody>
          <a:bodyPr/>
          <a:lstStyle>
            <a:lvl1pPr>
              <a:defRPr sz="900"/>
            </a:lvl1pPr>
          </a:lstStyle>
          <a:p>
            <a:r>
              <a:rPr lang="de-AT" smtClean="0"/>
              <a:t>04. Okt 2016</a:t>
            </a:r>
            <a:endParaRPr lang="en-US"/>
          </a:p>
        </p:txBody>
      </p:sp>
      <p:sp>
        <p:nvSpPr>
          <p:cNvPr id="5" name="Footer Placeholder 4"/>
          <p:cNvSpPr>
            <a:spLocks noGrp="1"/>
          </p:cNvSpPr>
          <p:nvPr>
            <p:ph type="ftr" sz="quarter" idx="11"/>
          </p:nvPr>
        </p:nvSpPr>
        <p:spPr/>
        <p:txBody>
          <a:bodyPr/>
          <a:lstStyle>
            <a:lvl1pPr>
              <a:defRPr sz="900"/>
            </a:lvl1pPr>
          </a:lstStyle>
          <a:p>
            <a:r>
              <a:rPr lang="en-US" smtClean="0"/>
              <a:t>Heykman&amp;Kurz</a:t>
            </a:r>
            <a:endParaRPr lang="en-US"/>
          </a:p>
        </p:txBody>
      </p:sp>
      <p:sp>
        <p:nvSpPr>
          <p:cNvPr id="43" name="Rectangle 4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A086C87-65DB-4043-9072-335CC7C491F5}" type="slidenum">
              <a:rPr lang="en-US" smtClean="0"/>
              <a:t>‹Nr.›</a:t>
            </a:fld>
            <a:endParaRPr lang="en-US"/>
          </a:p>
        </p:txBody>
      </p:sp>
    </p:spTree>
    <p:extLst>
      <p:ext uri="{BB962C8B-B14F-4D97-AF65-F5344CB8AC3E}">
        <p14:creationId xmlns:p14="http://schemas.microsoft.com/office/powerpoint/2010/main" val="31927234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Namenskarte">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0" name="Rectangle 9"/>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11"/>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399"/>
            <a:ext cx="6422004" cy="2095501"/>
          </a:xfrm>
        </p:spPr>
        <p:txBody>
          <a:bodyPr anchor="b"/>
          <a:lstStyle>
            <a:lvl1pPr algn="l">
              <a:defRPr sz="40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r>
              <a:rPr lang="de-AT" smtClean="0"/>
              <a:t>04. Okt 2016</a:t>
            </a:r>
            <a:endParaRPr lang="en-US"/>
          </a:p>
        </p:txBody>
      </p:sp>
      <p:sp>
        <p:nvSpPr>
          <p:cNvPr id="5" name="Footer Placeholder 4"/>
          <p:cNvSpPr>
            <a:spLocks noGrp="1"/>
          </p:cNvSpPr>
          <p:nvPr>
            <p:ph type="ftr" sz="quarter" idx="11"/>
          </p:nvPr>
        </p:nvSpPr>
        <p:spPr/>
        <p:txBody>
          <a:bodyPr/>
          <a:lstStyle/>
          <a:p>
            <a:r>
              <a:rPr lang="en-US" smtClean="0"/>
              <a:t>Heykman&amp;Kurz</a:t>
            </a:r>
            <a:endParaRPr lang="en-US"/>
          </a:p>
        </p:txBody>
      </p:sp>
      <p:sp>
        <p:nvSpPr>
          <p:cNvPr id="15" name="Rectangle 1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A086C87-65DB-4043-9072-335CC7C491F5}" type="slidenum">
              <a:rPr lang="en-US" smtClean="0"/>
              <a:t>‹Nr.›</a:t>
            </a:fld>
            <a:endParaRPr lang="en-US"/>
          </a:p>
        </p:txBody>
      </p:sp>
    </p:spTree>
    <p:extLst>
      <p:ext uri="{BB962C8B-B14F-4D97-AF65-F5344CB8AC3E}">
        <p14:creationId xmlns:p14="http://schemas.microsoft.com/office/powerpoint/2010/main" val="24727055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2" name="Title 1"/>
          <p:cNvSpPr>
            <a:spLocks noGrp="1"/>
          </p:cNvSpPr>
          <p:nvPr>
            <p:ph type="title"/>
          </p:nvPr>
        </p:nvSpPr>
        <p:spPr>
          <a:xfrm>
            <a:off x="868884" y="927101"/>
            <a:ext cx="6423592" cy="709864"/>
          </a:xfrm>
        </p:spPr>
        <p:txBody>
          <a:bodyPr/>
          <a:lstStyle>
            <a:lvl1pPr>
              <a:defRPr sz="32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868884" y="2489199"/>
            <a:ext cx="2310988"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22" name="Text Placeholder 3"/>
          <p:cNvSpPr>
            <a:spLocks noGrp="1"/>
          </p:cNvSpPr>
          <p:nvPr>
            <p:ph type="body" sz="half" idx="15"/>
          </p:nvPr>
        </p:nvSpPr>
        <p:spPr>
          <a:xfrm>
            <a:off x="868884" y="3147164"/>
            <a:ext cx="2310988" cy="287771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Text Placeholder 4"/>
          <p:cNvSpPr>
            <a:spLocks noGrp="1"/>
          </p:cNvSpPr>
          <p:nvPr>
            <p:ph type="body" sz="quarter" idx="3"/>
          </p:nvPr>
        </p:nvSpPr>
        <p:spPr>
          <a:xfrm>
            <a:off x="3408471" y="2489201"/>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23" name="Text Placeholder 3"/>
          <p:cNvSpPr>
            <a:spLocks noGrp="1"/>
          </p:cNvSpPr>
          <p:nvPr>
            <p:ph type="body" sz="half" idx="16"/>
          </p:nvPr>
        </p:nvSpPr>
        <p:spPr>
          <a:xfrm>
            <a:off x="3408472" y="3147164"/>
            <a:ext cx="232675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14" name="Text Placeholder 4"/>
          <p:cNvSpPr>
            <a:spLocks noGrp="1"/>
          </p:cNvSpPr>
          <p:nvPr>
            <p:ph type="body" sz="quarter" idx="13"/>
          </p:nvPr>
        </p:nvSpPr>
        <p:spPr>
          <a:xfrm>
            <a:off x="5963820" y="2489200"/>
            <a:ext cx="2313740"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24" name="Text Placeholder 3"/>
          <p:cNvSpPr>
            <a:spLocks noGrp="1"/>
          </p:cNvSpPr>
          <p:nvPr>
            <p:ph type="body" sz="half" idx="17"/>
          </p:nvPr>
        </p:nvSpPr>
        <p:spPr>
          <a:xfrm>
            <a:off x="5963820" y="3147162"/>
            <a:ext cx="2313739" cy="288836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de-AT" smtClean="0"/>
              <a:t>04. Okt 2016</a:t>
            </a:r>
            <a:endParaRPr lang="en-US" dirty="0"/>
          </a:p>
        </p:txBody>
      </p:sp>
      <p:sp>
        <p:nvSpPr>
          <p:cNvPr id="8" name="Footer Placeholder 7"/>
          <p:cNvSpPr>
            <a:spLocks noGrp="1"/>
          </p:cNvSpPr>
          <p:nvPr>
            <p:ph type="ftr" sz="quarter" idx="11"/>
          </p:nvPr>
        </p:nvSpPr>
        <p:spPr/>
        <p:txBody>
          <a:bodyPr/>
          <a:lstStyle/>
          <a:p>
            <a:r>
              <a:rPr lang="en-US" smtClean="0"/>
              <a:t>Heykman&amp;Kurz</a:t>
            </a:r>
            <a:endParaRPr lang="en-US" dirty="0"/>
          </a:p>
        </p:txBody>
      </p:sp>
      <p:sp>
        <p:nvSpPr>
          <p:cNvPr id="9" name="Slide Number Placeholder 8"/>
          <p:cNvSpPr>
            <a:spLocks noGrp="1"/>
          </p:cNvSpPr>
          <p:nvPr>
            <p:ph type="sldNum" sz="quarter" idx="12"/>
          </p:nvPr>
        </p:nvSpPr>
        <p:spPr/>
        <p:txBody>
          <a:bodyPr/>
          <a:lstStyle/>
          <a:p>
            <a:fld id="{6A086C87-65DB-4043-9072-335CC7C491F5}" type="slidenum">
              <a:rPr lang="en-US" smtClean="0"/>
              <a:t>‹Nr.›</a:t>
            </a:fld>
            <a:endParaRPr lang="en-US" dirty="0"/>
          </a:p>
        </p:txBody>
      </p:sp>
    </p:spTree>
    <p:extLst>
      <p:ext uri="{BB962C8B-B14F-4D97-AF65-F5344CB8AC3E}">
        <p14:creationId xmlns:p14="http://schemas.microsoft.com/office/powerpoint/2010/main" val="370925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AT" smtClean="0"/>
              <a:t>04. Okt 2016</a:t>
            </a:r>
            <a:endParaRPr lang="de-AT"/>
          </a:p>
        </p:txBody>
      </p:sp>
      <p:sp>
        <p:nvSpPr>
          <p:cNvPr id="3" name="Fußzeilenplatzhalter 2"/>
          <p:cNvSpPr>
            <a:spLocks noGrp="1"/>
          </p:cNvSpPr>
          <p:nvPr>
            <p:ph type="ftr" sz="quarter" idx="11"/>
          </p:nvPr>
        </p:nvSpPr>
        <p:spPr/>
        <p:txBody>
          <a:bodyPr/>
          <a:lstStyle/>
          <a:p>
            <a:r>
              <a:rPr lang="de-AT" smtClean="0"/>
              <a:t>Heykman&amp;Kurz</a:t>
            </a:r>
            <a:endParaRPr lang="de-AT"/>
          </a:p>
        </p:txBody>
      </p:sp>
      <p:sp>
        <p:nvSpPr>
          <p:cNvPr id="4" name="Foliennummernplatzhalter 3"/>
          <p:cNvSpPr>
            <a:spLocks noGrp="1"/>
          </p:cNvSpPr>
          <p:nvPr>
            <p:ph type="sldNum" sz="quarter" idx="12"/>
          </p:nvPr>
        </p:nvSpPr>
        <p:spPr/>
        <p:txBody>
          <a:bodyPr/>
          <a:lstStyle/>
          <a:p>
            <a:fld id="{0C9DCC9F-3ED1-4BCE-ADA3-A8124F4B4EE2}" type="slidenum">
              <a:rPr lang="de-AT" smtClean="0"/>
              <a:t>‹Nr.›</a:t>
            </a:fld>
            <a:endParaRPr lang="de-AT"/>
          </a:p>
        </p:txBody>
      </p:sp>
    </p:spTree>
    <p:extLst>
      <p:ext uri="{BB962C8B-B14F-4D97-AF65-F5344CB8AC3E}">
        <p14:creationId xmlns:p14="http://schemas.microsoft.com/office/powerpoint/2010/main" val="21453007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2" name="Title 1"/>
          <p:cNvSpPr>
            <a:spLocks noGrp="1"/>
          </p:cNvSpPr>
          <p:nvPr>
            <p:ph type="title"/>
          </p:nvPr>
        </p:nvSpPr>
        <p:spPr>
          <a:xfrm>
            <a:off x="866441" y="936973"/>
            <a:ext cx="6423592" cy="699992"/>
          </a:xfrm>
        </p:spPr>
        <p:txBody>
          <a:bodyPr/>
          <a:lstStyle>
            <a:lvl1pPr>
              <a:defRPr sz="32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866439" y="4188546"/>
            <a:ext cx="2314064" cy="64901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23" name="Text Placeholder 3"/>
          <p:cNvSpPr>
            <a:spLocks noGrp="1"/>
          </p:cNvSpPr>
          <p:nvPr>
            <p:ph type="body" sz="half" idx="18"/>
          </p:nvPr>
        </p:nvSpPr>
        <p:spPr>
          <a:xfrm>
            <a:off x="866438" y="4837558"/>
            <a:ext cx="2309280" cy="118732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Text Placeholder 4"/>
          <p:cNvSpPr>
            <a:spLocks noGrp="1"/>
          </p:cNvSpPr>
          <p:nvPr>
            <p:ph type="body" sz="quarter" idx="3"/>
          </p:nvPr>
        </p:nvSpPr>
        <p:spPr>
          <a:xfrm>
            <a:off x="3404317" y="4188546"/>
            <a:ext cx="233090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30" name="Picture Placeholder 2"/>
          <p:cNvSpPr>
            <a:spLocks noGrp="1" noChangeAspect="1"/>
          </p:cNvSpPr>
          <p:nvPr>
            <p:ph type="pic" idx="16"/>
          </p:nvPr>
        </p:nvSpPr>
        <p:spPr>
          <a:xfrm>
            <a:off x="3550622" y="2489200"/>
            <a:ext cx="2025182"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24" name="Text Placeholder 3"/>
          <p:cNvSpPr>
            <a:spLocks noGrp="1"/>
          </p:cNvSpPr>
          <p:nvPr>
            <p:ph type="body" sz="half" idx="19"/>
          </p:nvPr>
        </p:nvSpPr>
        <p:spPr>
          <a:xfrm>
            <a:off x="3404317" y="4846509"/>
            <a:ext cx="2330904" cy="11783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14" name="Text Placeholder 4"/>
          <p:cNvSpPr>
            <a:spLocks noGrp="1"/>
          </p:cNvSpPr>
          <p:nvPr>
            <p:ph type="body" sz="quarter" idx="13"/>
          </p:nvPr>
        </p:nvSpPr>
        <p:spPr>
          <a:xfrm>
            <a:off x="5963820" y="4184814"/>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31" name="Picture Placeholder 2"/>
          <p:cNvSpPr>
            <a:spLocks noGrp="1" noChangeAspect="1"/>
          </p:cNvSpPr>
          <p:nvPr>
            <p:ph type="pic" idx="17"/>
          </p:nvPr>
        </p:nvSpPr>
        <p:spPr>
          <a:xfrm>
            <a:off x="6104945" y="2489200"/>
            <a:ext cx="201883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27" name="Text Placeholder 3"/>
          <p:cNvSpPr>
            <a:spLocks noGrp="1"/>
          </p:cNvSpPr>
          <p:nvPr>
            <p:ph type="body" sz="half" idx="20"/>
          </p:nvPr>
        </p:nvSpPr>
        <p:spPr>
          <a:xfrm>
            <a:off x="5963820" y="4846510"/>
            <a:ext cx="2299492" cy="118902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de-AT" smtClean="0"/>
              <a:t>04. Okt 2016</a:t>
            </a:r>
            <a:endParaRPr lang="en-US" dirty="0"/>
          </a:p>
        </p:txBody>
      </p:sp>
      <p:sp>
        <p:nvSpPr>
          <p:cNvPr id="8" name="Footer Placeholder 7"/>
          <p:cNvSpPr>
            <a:spLocks noGrp="1"/>
          </p:cNvSpPr>
          <p:nvPr>
            <p:ph type="ftr" sz="quarter" idx="11"/>
          </p:nvPr>
        </p:nvSpPr>
        <p:spPr/>
        <p:txBody>
          <a:bodyPr/>
          <a:lstStyle/>
          <a:p>
            <a:r>
              <a:rPr lang="en-US" smtClean="0"/>
              <a:t>Heykman&amp;Kurz</a:t>
            </a:r>
            <a:endParaRPr lang="en-US" dirty="0"/>
          </a:p>
        </p:txBody>
      </p:sp>
      <p:sp>
        <p:nvSpPr>
          <p:cNvPr id="9" name="Slide Number Placeholder 8"/>
          <p:cNvSpPr>
            <a:spLocks noGrp="1"/>
          </p:cNvSpPr>
          <p:nvPr>
            <p:ph type="sldNum" sz="quarter" idx="12"/>
          </p:nvPr>
        </p:nvSpPr>
        <p:spPr/>
        <p:txBody>
          <a:bodyPr/>
          <a:lstStyle/>
          <a:p>
            <a:fld id="{6A086C87-65DB-4043-9072-335CC7C491F5}" type="slidenum">
              <a:rPr lang="en-US" smtClean="0"/>
              <a:t>‹Nr.›</a:t>
            </a:fld>
            <a:endParaRPr lang="en-US" dirty="0"/>
          </a:p>
        </p:txBody>
      </p:sp>
    </p:spTree>
    <p:extLst>
      <p:ext uri="{BB962C8B-B14F-4D97-AF65-F5344CB8AC3E}">
        <p14:creationId xmlns:p14="http://schemas.microsoft.com/office/powerpoint/2010/main" val="22533740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866441" y="2489200"/>
            <a:ext cx="6343201" cy="3530600"/>
          </a:xfrm>
        </p:spPr>
        <p:txBody>
          <a:bodyPr vert="eaVert" anchor="t" anchorCtr="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r>
              <a:rPr lang="de-AT" smtClean="0"/>
              <a:t>04. Okt 2016</a:t>
            </a:r>
            <a:endParaRPr lang="en-US"/>
          </a:p>
        </p:txBody>
      </p:sp>
      <p:sp>
        <p:nvSpPr>
          <p:cNvPr id="5" name="Footer Placeholder 4"/>
          <p:cNvSpPr>
            <a:spLocks noGrp="1"/>
          </p:cNvSpPr>
          <p:nvPr>
            <p:ph type="ftr" sz="quarter" idx="11"/>
          </p:nvPr>
        </p:nvSpPr>
        <p:spPr/>
        <p:txBody>
          <a:bodyPr/>
          <a:lstStyle>
            <a:lvl1pPr>
              <a:defRPr sz="900"/>
            </a:lvl1pPr>
          </a:lstStyle>
          <a:p>
            <a:r>
              <a:rPr lang="en-US" smtClean="0"/>
              <a:t>Heykman&amp;Kurz</a:t>
            </a:r>
            <a:endParaRPr lang="en-US"/>
          </a:p>
        </p:txBody>
      </p:sp>
      <p:sp>
        <p:nvSpPr>
          <p:cNvPr id="6" name="Slide Number Placeholder 5"/>
          <p:cNvSpPr>
            <a:spLocks noGrp="1"/>
          </p:cNvSpPr>
          <p:nvPr>
            <p:ph type="sldNum" sz="quarter" idx="12"/>
          </p:nvPr>
        </p:nvSpPr>
        <p:spPr/>
        <p:txBody>
          <a:bodyPr/>
          <a:lstStyle/>
          <a:p>
            <a:fld id="{6A086C87-65DB-4043-9072-335CC7C491F5}" type="slidenum">
              <a:rPr lang="en-US" smtClean="0"/>
              <a:t>‹Nr.›</a:t>
            </a:fld>
            <a:endParaRPr lang="en-US"/>
          </a:p>
        </p:txBody>
      </p:sp>
    </p:spTree>
    <p:extLst>
      <p:ext uri="{BB962C8B-B14F-4D97-AF65-F5344CB8AC3E}">
        <p14:creationId xmlns:p14="http://schemas.microsoft.com/office/powerpoint/2010/main" val="38446945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b" anchorCtr="0"/>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848235" y="1447799"/>
            <a:ext cx="4435439" cy="4571999"/>
          </a:xfrm>
        </p:spPr>
        <p:txBody>
          <a:bodyPr vert="eaVert" ancho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r>
              <a:rPr lang="de-AT" smtClean="0"/>
              <a:t>04. Okt 2016</a:t>
            </a:r>
            <a:endParaRPr lang="en-US"/>
          </a:p>
        </p:txBody>
      </p:sp>
      <p:sp>
        <p:nvSpPr>
          <p:cNvPr id="5" name="Footer Placeholder 4"/>
          <p:cNvSpPr>
            <a:spLocks noGrp="1"/>
          </p:cNvSpPr>
          <p:nvPr>
            <p:ph type="ftr" sz="quarter" idx="11"/>
          </p:nvPr>
        </p:nvSpPr>
        <p:spPr/>
        <p:txBody>
          <a:bodyPr/>
          <a:lstStyle/>
          <a:p>
            <a:r>
              <a:rPr lang="en-US" smtClean="0"/>
              <a:t>Heykman&amp;Kurz</a:t>
            </a:r>
            <a:endParaRPr lang="en-US"/>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A086C87-65DB-4043-9072-335CC7C491F5}" type="slidenum">
              <a:rPr lang="en-US" smtClean="0"/>
              <a:t>‹Nr.›</a:t>
            </a:fld>
            <a:endParaRPr lang="en-US"/>
          </a:p>
        </p:txBody>
      </p:sp>
    </p:spTree>
    <p:extLst>
      <p:ext uri="{BB962C8B-B14F-4D97-AF65-F5344CB8AC3E}">
        <p14:creationId xmlns:p14="http://schemas.microsoft.com/office/powerpoint/2010/main" val="28285691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4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r>
              <a:rPr lang="de-AT" smtClean="0"/>
              <a:t>04. Okt 2016</a:t>
            </a:r>
            <a:endParaRPr lang="en-US" dirty="0"/>
          </a:p>
        </p:txBody>
      </p:sp>
      <p:sp>
        <p:nvSpPr>
          <p:cNvPr id="4" name="Fußzeilenplatzhalter 3"/>
          <p:cNvSpPr>
            <a:spLocks noGrp="1"/>
          </p:cNvSpPr>
          <p:nvPr>
            <p:ph type="ftr" sz="quarter" idx="11"/>
          </p:nvPr>
        </p:nvSpPr>
        <p:spPr/>
        <p:txBody>
          <a:bodyPr/>
          <a:lstStyle/>
          <a:p>
            <a:r>
              <a:rPr lang="en-US" smtClean="0"/>
              <a:t>Heykman&amp;Kurz</a:t>
            </a:r>
            <a:endParaRPr lang="en-US" dirty="0"/>
          </a:p>
        </p:txBody>
      </p:sp>
      <p:sp>
        <p:nvSpPr>
          <p:cNvPr id="5" name="Foliennummernplatzhalter 4"/>
          <p:cNvSpPr>
            <a:spLocks noGrp="1"/>
          </p:cNvSpPr>
          <p:nvPr>
            <p:ph type="sldNum" sz="quarter" idx="12"/>
          </p:nvPr>
        </p:nvSpPr>
        <p:spPr/>
        <p:txBody>
          <a:bodyPr/>
          <a:lstStyle/>
          <a:p>
            <a:fld id="{6A086C87-65DB-4043-9072-335CC7C491F5}" type="slidenum">
              <a:rPr lang="en-US" smtClean="0"/>
              <a:t>‹Nr.›</a:t>
            </a:fld>
            <a:endParaRPr lang="en-US" dirty="0"/>
          </a:p>
        </p:txBody>
      </p:sp>
    </p:spTree>
    <p:extLst>
      <p:ext uri="{BB962C8B-B14F-4D97-AF65-F5344CB8AC3E}">
        <p14:creationId xmlns:p14="http://schemas.microsoft.com/office/powerpoint/2010/main" val="8766633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dirty="0"/>
          </a:p>
        </p:txBody>
      </p:sp>
      <p:sp>
        <p:nvSpPr>
          <p:cNvPr id="3" name="Datumsplatzhalter 2"/>
          <p:cNvSpPr>
            <a:spLocks noGrp="1"/>
          </p:cNvSpPr>
          <p:nvPr>
            <p:ph type="dt" sz="half" idx="10"/>
          </p:nvPr>
        </p:nvSpPr>
        <p:spPr/>
        <p:txBody>
          <a:bodyPr/>
          <a:lstStyle/>
          <a:p>
            <a:r>
              <a:rPr lang="de-AT" smtClean="0"/>
              <a:t>04. Okt 2016</a:t>
            </a:r>
            <a:endParaRPr lang="en-US" dirty="0"/>
          </a:p>
        </p:txBody>
      </p:sp>
      <p:sp>
        <p:nvSpPr>
          <p:cNvPr id="4" name="Fußzeilenplatzhalter 3"/>
          <p:cNvSpPr>
            <a:spLocks noGrp="1"/>
          </p:cNvSpPr>
          <p:nvPr>
            <p:ph type="ftr" sz="quarter" idx="11"/>
          </p:nvPr>
        </p:nvSpPr>
        <p:spPr>
          <a:xfrm>
            <a:off x="1763688" y="6237312"/>
            <a:ext cx="5581913" cy="365125"/>
          </a:xfrm>
        </p:spPr>
        <p:txBody>
          <a:bodyPr/>
          <a:lstStyle/>
          <a:p>
            <a:r>
              <a:rPr lang="en-US" smtClean="0"/>
              <a:t>Heykman&amp;Kurz</a:t>
            </a:r>
            <a:endParaRPr lang="en-US" dirty="0"/>
          </a:p>
        </p:txBody>
      </p:sp>
      <p:sp>
        <p:nvSpPr>
          <p:cNvPr id="5" name="Foliennummernplatzhalter 4"/>
          <p:cNvSpPr>
            <a:spLocks noGrp="1"/>
          </p:cNvSpPr>
          <p:nvPr>
            <p:ph type="sldNum" sz="quarter" idx="12"/>
          </p:nvPr>
        </p:nvSpPr>
        <p:spPr>
          <a:xfrm>
            <a:off x="511228" y="624111"/>
            <a:ext cx="584978" cy="644650"/>
          </a:xfrm>
        </p:spPr>
        <p:txBody>
          <a:bodyPr/>
          <a:lstStyle/>
          <a:p>
            <a:fld id="{6A086C87-65DB-4043-9072-335CC7C491F5}" type="slidenum">
              <a:rPr lang="en-US" smtClean="0"/>
              <a:t>‹Nr.›</a:t>
            </a:fld>
            <a:endParaRPr lang="en-US" dirty="0"/>
          </a:p>
        </p:txBody>
      </p:sp>
    </p:spTree>
    <p:extLst>
      <p:ext uri="{BB962C8B-B14F-4D97-AF65-F5344CB8AC3E}">
        <p14:creationId xmlns:p14="http://schemas.microsoft.com/office/powerpoint/2010/main" val="3857489185"/>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r>
              <a:rPr lang="de-AT" smtClean="0"/>
              <a:t>04. Okt 2016</a:t>
            </a:r>
            <a:endParaRPr lang="en-US"/>
          </a:p>
        </p:txBody>
      </p:sp>
      <p:sp>
        <p:nvSpPr>
          <p:cNvPr id="4" name="Fußzeilenplatzhalter 3"/>
          <p:cNvSpPr>
            <a:spLocks noGrp="1"/>
          </p:cNvSpPr>
          <p:nvPr>
            <p:ph type="ftr" sz="quarter" idx="11"/>
          </p:nvPr>
        </p:nvSpPr>
        <p:spPr/>
        <p:txBody>
          <a:bodyPr/>
          <a:lstStyle/>
          <a:p>
            <a:r>
              <a:rPr lang="en-US" smtClean="0"/>
              <a:t>Heykman&amp;Kurz</a:t>
            </a:r>
            <a:endParaRPr lang="en-US"/>
          </a:p>
        </p:txBody>
      </p:sp>
      <p:sp>
        <p:nvSpPr>
          <p:cNvPr id="5" name="Foliennummernplatzhalter 4"/>
          <p:cNvSpPr>
            <a:spLocks noGrp="1"/>
          </p:cNvSpPr>
          <p:nvPr>
            <p:ph type="sldNum" sz="quarter" idx="12"/>
          </p:nvPr>
        </p:nvSpPr>
        <p:spPr/>
        <p:txBody>
          <a:bodyPr/>
          <a:lstStyle/>
          <a:p>
            <a:fld id="{6A086C87-65DB-4043-9072-335CC7C491F5}" type="slidenum">
              <a:rPr lang="en-US" smtClean="0"/>
              <a:t>‹Nr.›</a:t>
            </a:fld>
            <a:endParaRPr lang="en-US"/>
          </a:p>
        </p:txBody>
      </p:sp>
    </p:spTree>
    <p:extLst>
      <p:ext uri="{BB962C8B-B14F-4D97-AF65-F5344CB8AC3E}">
        <p14:creationId xmlns:p14="http://schemas.microsoft.com/office/powerpoint/2010/main" val="2643494660"/>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r>
              <a:rPr lang="de-AT" smtClean="0"/>
              <a:t>04. Okt 2016</a:t>
            </a:r>
            <a:endParaRPr lang="en-US" dirty="0"/>
          </a:p>
        </p:txBody>
      </p:sp>
      <p:sp>
        <p:nvSpPr>
          <p:cNvPr id="4" name="Fußzeilenplatzhalter 3"/>
          <p:cNvSpPr>
            <a:spLocks noGrp="1"/>
          </p:cNvSpPr>
          <p:nvPr>
            <p:ph type="ftr" sz="quarter" idx="11"/>
          </p:nvPr>
        </p:nvSpPr>
        <p:spPr/>
        <p:txBody>
          <a:bodyPr/>
          <a:lstStyle/>
          <a:p>
            <a:r>
              <a:rPr lang="en-US" smtClean="0"/>
              <a:t>Heykman&amp;Kurz</a:t>
            </a:r>
            <a:endParaRPr lang="en-US" dirty="0"/>
          </a:p>
        </p:txBody>
      </p:sp>
      <p:sp>
        <p:nvSpPr>
          <p:cNvPr id="5" name="Foliennummernplatzhalter 4"/>
          <p:cNvSpPr>
            <a:spLocks noGrp="1"/>
          </p:cNvSpPr>
          <p:nvPr>
            <p:ph type="sldNum" sz="quarter" idx="12"/>
          </p:nvPr>
        </p:nvSpPr>
        <p:spPr/>
        <p:txBody>
          <a:bodyPr/>
          <a:lstStyle/>
          <a:p>
            <a:fld id="{6A086C87-65DB-4043-9072-335CC7C491F5}" type="slidenum">
              <a:rPr lang="en-US" smtClean="0"/>
              <a:t>‹Nr.›</a:t>
            </a:fld>
            <a:endParaRPr lang="en-US" dirty="0"/>
          </a:p>
        </p:txBody>
      </p:sp>
    </p:spTree>
    <p:extLst>
      <p:ext uri="{BB962C8B-B14F-4D97-AF65-F5344CB8AC3E}">
        <p14:creationId xmlns:p14="http://schemas.microsoft.com/office/powerpoint/2010/main" val="3772776343"/>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r>
              <a:rPr lang="de-AT" smtClean="0"/>
              <a:t>04. Okt 2016</a:t>
            </a:r>
            <a:endParaRPr lang="en-US" dirty="0"/>
          </a:p>
        </p:txBody>
      </p:sp>
      <p:sp>
        <p:nvSpPr>
          <p:cNvPr id="4" name="Fußzeilenplatzhalter 3"/>
          <p:cNvSpPr>
            <a:spLocks noGrp="1"/>
          </p:cNvSpPr>
          <p:nvPr>
            <p:ph type="ftr" sz="quarter" idx="11"/>
          </p:nvPr>
        </p:nvSpPr>
        <p:spPr/>
        <p:txBody>
          <a:bodyPr/>
          <a:lstStyle/>
          <a:p>
            <a:r>
              <a:rPr lang="en-US" smtClean="0"/>
              <a:t>Heykman&amp;Kurz</a:t>
            </a:r>
            <a:endParaRPr lang="en-US" dirty="0"/>
          </a:p>
        </p:txBody>
      </p:sp>
      <p:sp>
        <p:nvSpPr>
          <p:cNvPr id="5" name="Foliennummernplatzhalter 4"/>
          <p:cNvSpPr>
            <a:spLocks noGrp="1"/>
          </p:cNvSpPr>
          <p:nvPr>
            <p:ph type="sldNum" sz="quarter" idx="12"/>
          </p:nvPr>
        </p:nvSpPr>
        <p:spPr/>
        <p:txBody>
          <a:bodyPr/>
          <a:lstStyle/>
          <a:p>
            <a:fld id="{6A086C87-65DB-4043-9072-335CC7C491F5}" type="slidenum">
              <a:rPr lang="en-US" smtClean="0"/>
              <a:t>‹Nr.›</a:t>
            </a:fld>
            <a:endParaRPr lang="en-US" dirty="0"/>
          </a:p>
        </p:txBody>
      </p:sp>
    </p:spTree>
    <p:extLst>
      <p:ext uri="{BB962C8B-B14F-4D97-AF65-F5344CB8AC3E}">
        <p14:creationId xmlns:p14="http://schemas.microsoft.com/office/powerpoint/2010/main" val="13447584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AT"/>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AT" smtClean="0"/>
              <a:t>04. Okt 2016</a:t>
            </a:r>
            <a:endParaRPr lang="de-AT"/>
          </a:p>
        </p:txBody>
      </p:sp>
      <p:sp>
        <p:nvSpPr>
          <p:cNvPr id="6" name="Fußzeilenplatzhalter 5"/>
          <p:cNvSpPr>
            <a:spLocks noGrp="1"/>
          </p:cNvSpPr>
          <p:nvPr>
            <p:ph type="ftr" sz="quarter" idx="11"/>
          </p:nvPr>
        </p:nvSpPr>
        <p:spPr/>
        <p:txBody>
          <a:bodyPr/>
          <a:lstStyle/>
          <a:p>
            <a:r>
              <a:rPr lang="de-AT" smtClean="0"/>
              <a:t>Heykman&amp;Kurz</a:t>
            </a:r>
            <a:endParaRPr lang="de-AT"/>
          </a:p>
        </p:txBody>
      </p:sp>
      <p:sp>
        <p:nvSpPr>
          <p:cNvPr id="7" name="Foliennummernplatzhalter 6"/>
          <p:cNvSpPr>
            <a:spLocks noGrp="1"/>
          </p:cNvSpPr>
          <p:nvPr>
            <p:ph type="sldNum" sz="quarter" idx="12"/>
          </p:nvPr>
        </p:nvSpPr>
        <p:spPr/>
        <p:txBody>
          <a:bodyPr/>
          <a:lstStyle/>
          <a:p>
            <a:fld id="{0C9DCC9F-3ED1-4BCE-ADA3-A8124F4B4EE2}" type="slidenum">
              <a:rPr lang="de-AT" smtClean="0"/>
              <a:t>‹Nr.›</a:t>
            </a:fld>
            <a:endParaRPr lang="de-AT"/>
          </a:p>
        </p:txBody>
      </p:sp>
    </p:spTree>
    <p:extLst>
      <p:ext uri="{BB962C8B-B14F-4D97-AF65-F5344CB8AC3E}">
        <p14:creationId xmlns:p14="http://schemas.microsoft.com/office/powerpoint/2010/main" val="3436913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AT"/>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AT" smtClean="0"/>
              <a:t>04. Okt 2016</a:t>
            </a:r>
            <a:endParaRPr lang="de-AT"/>
          </a:p>
        </p:txBody>
      </p:sp>
      <p:sp>
        <p:nvSpPr>
          <p:cNvPr id="6" name="Fußzeilenplatzhalter 5"/>
          <p:cNvSpPr>
            <a:spLocks noGrp="1"/>
          </p:cNvSpPr>
          <p:nvPr>
            <p:ph type="ftr" sz="quarter" idx="11"/>
          </p:nvPr>
        </p:nvSpPr>
        <p:spPr/>
        <p:txBody>
          <a:bodyPr/>
          <a:lstStyle/>
          <a:p>
            <a:r>
              <a:rPr lang="de-AT" smtClean="0"/>
              <a:t>Heykman&amp;Kurz</a:t>
            </a:r>
            <a:endParaRPr lang="de-AT"/>
          </a:p>
        </p:txBody>
      </p:sp>
      <p:sp>
        <p:nvSpPr>
          <p:cNvPr id="7" name="Foliennummernplatzhalter 6"/>
          <p:cNvSpPr>
            <a:spLocks noGrp="1"/>
          </p:cNvSpPr>
          <p:nvPr>
            <p:ph type="sldNum" sz="quarter" idx="12"/>
          </p:nvPr>
        </p:nvSpPr>
        <p:spPr/>
        <p:txBody>
          <a:bodyPr/>
          <a:lstStyle/>
          <a:p>
            <a:fld id="{0C9DCC9F-3ED1-4BCE-ADA3-A8124F4B4EE2}" type="slidenum">
              <a:rPr lang="de-AT" smtClean="0"/>
              <a:t>‹Nr.›</a:t>
            </a:fld>
            <a:endParaRPr lang="de-AT"/>
          </a:p>
        </p:txBody>
      </p:sp>
    </p:spTree>
    <p:extLst>
      <p:ext uri="{BB962C8B-B14F-4D97-AF65-F5344CB8AC3E}">
        <p14:creationId xmlns:p14="http://schemas.microsoft.com/office/powerpoint/2010/main" val="1487600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image" Target="../media/image1.jpeg"/><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theme" Target="../theme/theme6.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AT" smtClean="0"/>
              <a:t>04. Okt 2016</a:t>
            </a:r>
            <a:endParaRPr lang="de-AT"/>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AT" smtClean="0"/>
              <a:t>Heykman&amp;Kurz</a:t>
            </a:r>
            <a:endParaRPr lang="de-AT"/>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DCC9F-3ED1-4BCE-ADA3-A8124F4B4EE2}" type="slidenum">
              <a:rPr lang="de-AT" smtClean="0"/>
              <a:t>‹Nr.›</a:t>
            </a:fld>
            <a:endParaRPr lang="de-AT"/>
          </a:p>
        </p:txBody>
      </p:sp>
    </p:spTree>
    <p:extLst>
      <p:ext uri="{BB962C8B-B14F-4D97-AF65-F5344CB8AC3E}">
        <p14:creationId xmlns:p14="http://schemas.microsoft.com/office/powerpoint/2010/main" val="147910522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AT" smtClean="0"/>
              <a:t>04. Okt 2016</a:t>
            </a:r>
            <a:endParaRPr lang="de-AT"/>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AT" smtClean="0"/>
              <a:t>Heykman&amp;Kurz</a:t>
            </a:r>
            <a:endParaRPr lang="de-AT"/>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A71DBC-7866-4404-B6A2-F747FD03B9B6}" type="slidenum">
              <a:rPr lang="de-AT" smtClean="0"/>
              <a:t>‹Nr.›</a:t>
            </a:fld>
            <a:endParaRPr lang="de-AT"/>
          </a:p>
        </p:txBody>
      </p:sp>
    </p:spTree>
    <p:extLst>
      <p:ext uri="{BB962C8B-B14F-4D97-AF65-F5344CB8AC3E}">
        <p14:creationId xmlns:p14="http://schemas.microsoft.com/office/powerpoint/2010/main" val="319538802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AT" smtClean="0"/>
              <a:t>04. Okt 2016</a:t>
            </a:r>
            <a:endParaRPr lang="de-AT"/>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AT" smtClean="0"/>
              <a:t>Heykman&amp;Kurz</a:t>
            </a:r>
            <a:endParaRPr lang="de-AT"/>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36DC95-6E95-43C2-B8A2-510B4DE51D93}" type="slidenum">
              <a:rPr lang="de-AT" smtClean="0"/>
              <a:t>‹Nr.›</a:t>
            </a:fld>
            <a:endParaRPr lang="de-AT"/>
          </a:p>
        </p:txBody>
      </p:sp>
    </p:spTree>
    <p:extLst>
      <p:ext uri="{BB962C8B-B14F-4D97-AF65-F5344CB8AC3E}">
        <p14:creationId xmlns:p14="http://schemas.microsoft.com/office/powerpoint/2010/main" val="167894601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AT" smtClean="0"/>
              <a:t>04. Okt 2016</a:t>
            </a:r>
            <a:endParaRPr lang="de-AT"/>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AT" smtClean="0"/>
              <a:t>Heykman&amp;Kurz</a:t>
            </a:r>
            <a:endParaRPr lang="de-AT"/>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79152B-0456-411E-954C-38396EA54666}" type="slidenum">
              <a:rPr lang="de-AT" smtClean="0"/>
              <a:t>‹Nr.›</a:t>
            </a:fld>
            <a:endParaRPr lang="de-AT"/>
          </a:p>
        </p:txBody>
      </p:sp>
    </p:spTree>
    <p:extLst>
      <p:ext uri="{BB962C8B-B14F-4D97-AF65-F5344CB8AC3E}">
        <p14:creationId xmlns:p14="http://schemas.microsoft.com/office/powerpoint/2010/main" val="213875474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AT" smtClean="0"/>
              <a:t>04. Okt 2016</a:t>
            </a:r>
            <a:endParaRPr lang="de-AT"/>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AT" smtClean="0"/>
              <a:t>Heykman&amp;Kurz</a:t>
            </a:r>
            <a:endParaRPr lang="de-AT"/>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3288F-11FB-4D21-8189-31B70CEF97B3}" type="slidenum">
              <a:rPr lang="de-AT" smtClean="0"/>
              <a:t>‹Nr.›</a:t>
            </a:fld>
            <a:endParaRPr lang="de-AT"/>
          </a:p>
        </p:txBody>
      </p:sp>
    </p:spTree>
    <p:extLst>
      <p:ext uri="{BB962C8B-B14F-4D97-AF65-F5344CB8AC3E}">
        <p14:creationId xmlns:p14="http://schemas.microsoft.com/office/powerpoint/2010/main" val="214879323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5" name="Rectangle 14"/>
            <p:cNvSpPr/>
            <p:nvPr/>
          </p:nvSpPr>
          <p:spPr>
            <a:xfrm>
              <a:off x="0" y="0"/>
              <a:ext cx="9144000" cy="6858000"/>
            </a:xfrm>
            <a:prstGeom prst="rect">
              <a:avLst/>
            </a:prstGeom>
            <a:blipFill>
              <a:blip r:embed="rId24">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1854142"/>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6"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3564" y="925605"/>
            <a:ext cx="6346078" cy="711359"/>
          </a:xfrm>
          <a:prstGeom prst="rect">
            <a:avLst/>
          </a:prstGeom>
        </p:spPr>
        <p:txBody>
          <a:bodyPr vert="horz" lIns="91440" tIns="45720" rIns="91440" bIns="45720" rtlCol="0" anchor="ctr">
            <a:no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Footer Placeholder 4"/>
          <p:cNvSpPr>
            <a:spLocks noGrp="1"/>
          </p:cNvSpPr>
          <p:nvPr>
            <p:ph type="ftr" sz="quarter" idx="3"/>
          </p:nvPr>
        </p:nvSpPr>
        <p:spPr>
          <a:xfrm>
            <a:off x="590842" y="6365497"/>
            <a:ext cx="3859795" cy="228660"/>
          </a:xfrm>
          <a:prstGeom prst="rect">
            <a:avLst/>
          </a:prstGeom>
        </p:spPr>
        <p:txBody>
          <a:bodyPr vert="horz" lIns="91440" tIns="45720" rIns="91440" bIns="45720" rtlCol="0" anchor="b"/>
          <a:lstStyle>
            <a:lvl1pPr algn="l">
              <a:defRPr sz="1000" b="1" i="0">
                <a:solidFill>
                  <a:schemeClr val="accent1"/>
                </a:solidFill>
              </a:defRPr>
            </a:lvl1pPr>
          </a:lstStyle>
          <a:p>
            <a:r>
              <a:rPr lang="de-AT" smtClean="0"/>
              <a:t>Heykman&amp;Kurz</a:t>
            </a:r>
            <a:endParaRPr lang="de-AT"/>
          </a:p>
        </p:txBody>
      </p:sp>
      <p:sp>
        <p:nvSpPr>
          <p:cNvPr id="4" name="Date Placeholder 3"/>
          <p:cNvSpPr>
            <a:spLocks noGrp="1"/>
          </p:cNvSpPr>
          <p:nvPr>
            <p:ph type="dt" sz="half" idx="2"/>
          </p:nvPr>
        </p:nvSpPr>
        <p:spPr>
          <a:xfrm>
            <a:off x="7574443" y="6371444"/>
            <a:ext cx="990599" cy="228659"/>
          </a:xfrm>
          <a:prstGeom prst="rect">
            <a:avLst/>
          </a:prstGeom>
        </p:spPr>
        <p:txBody>
          <a:bodyPr vert="horz" lIns="91440" tIns="45720" rIns="91440" bIns="45720" rtlCol="0" anchor="b"/>
          <a:lstStyle>
            <a:lvl1pPr algn="r">
              <a:defRPr sz="900" b="1" i="0">
                <a:solidFill>
                  <a:schemeClr val="accent1"/>
                </a:solidFill>
              </a:defRPr>
            </a:lvl1pPr>
          </a:lstStyle>
          <a:p>
            <a:r>
              <a:rPr lang="de-AT" smtClean="0"/>
              <a:t>04. Okt 2016</a:t>
            </a:r>
            <a:endParaRPr lang="de-AT"/>
          </a:p>
        </p:txBody>
      </p:sp>
      <p:sp>
        <p:nvSpPr>
          <p:cNvPr id="17" name="Rectangle 1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7766428" y="295730"/>
            <a:ext cx="628813" cy="767687"/>
          </a:xfrm>
          <a:prstGeom prst="rect">
            <a:avLst/>
          </a:prstGeom>
        </p:spPr>
        <p:txBody>
          <a:bodyPr vert="horz" lIns="91440" tIns="45720" rIns="91440" bIns="45720" rtlCol="0" anchor="b"/>
          <a:lstStyle>
            <a:lvl1pPr algn="ctr">
              <a:defRPr sz="2800" b="0" i="0">
                <a:solidFill>
                  <a:schemeClr val="bg1"/>
                </a:solidFill>
              </a:defRPr>
            </a:lvl1pPr>
          </a:lstStyle>
          <a:p>
            <a:fld id="{0C9DCC9F-3ED1-4BCE-ADA3-A8124F4B4EE2}" type="slidenum">
              <a:rPr lang="de-AT" smtClean="0"/>
              <a:t>‹Nr.›</a:t>
            </a:fld>
            <a:endParaRPr lang="de-AT"/>
          </a:p>
        </p:txBody>
      </p:sp>
    </p:spTree>
    <p:extLst>
      <p:ext uri="{BB962C8B-B14F-4D97-AF65-F5344CB8AC3E}">
        <p14:creationId xmlns:p14="http://schemas.microsoft.com/office/powerpoint/2010/main" val="3268752458"/>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18" r:id="rId14"/>
    <p:sldLayoutId id="2147483919" r:id="rId15"/>
    <p:sldLayoutId id="2147483920" r:id="rId16"/>
    <p:sldLayoutId id="2147483921" r:id="rId17"/>
    <p:sldLayoutId id="2147483922" r:id="rId18"/>
    <p:sldLayoutId id="2147483923" r:id="rId19"/>
    <p:sldLayoutId id="2147483719" r:id="rId20"/>
    <p:sldLayoutId id="2147483757" r:id="rId21"/>
    <p:sldLayoutId id="2147483758" r:id="rId22"/>
  </p:sldLayoutIdLst>
  <p:hf sldNum="0" hdr="0" dt="0"/>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7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xml"/><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xml"/><Relationship Id="rId1" Type="http://schemas.openxmlformats.org/officeDocument/2006/relationships/slideLayout" Target="../slideLayouts/slideLayout74.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1.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xml"/><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1416129" y="1644085"/>
            <a:ext cx="3278514" cy="3744416"/>
          </a:xfrm>
          <a:prstGeom prst="rect">
            <a:avLst/>
          </a:prstGeom>
        </p:spPr>
      </p:pic>
      <p:pic>
        <p:nvPicPr>
          <p:cNvPr id="3" name="Grafik 2"/>
          <p:cNvPicPr>
            <a:picLocks noChangeAspect="1"/>
          </p:cNvPicPr>
          <p:nvPr/>
        </p:nvPicPr>
        <p:blipFill>
          <a:blip r:embed="rId4"/>
          <a:stretch>
            <a:fillRect/>
          </a:stretch>
        </p:blipFill>
        <p:spPr>
          <a:xfrm>
            <a:off x="4939638" y="1623321"/>
            <a:ext cx="3365284" cy="3785944"/>
          </a:xfrm>
          <a:prstGeom prst="rect">
            <a:avLst/>
          </a:prstGeom>
        </p:spPr>
      </p:pic>
      <p:sp>
        <p:nvSpPr>
          <p:cNvPr id="4" name="Titel 3"/>
          <p:cNvSpPr>
            <a:spLocks noGrp="1"/>
          </p:cNvSpPr>
          <p:nvPr>
            <p:ph type="title"/>
          </p:nvPr>
        </p:nvSpPr>
        <p:spPr>
          <a:xfrm>
            <a:off x="1835696" y="5583761"/>
            <a:ext cx="6589200" cy="864096"/>
          </a:xfrm>
        </p:spPr>
        <p:txBody>
          <a:bodyPr>
            <a:normAutofit/>
          </a:bodyPr>
          <a:lstStyle/>
          <a:p>
            <a:pPr algn="r"/>
            <a:r>
              <a:rPr lang="de-AT" sz="2000" dirty="0" smtClean="0">
                <a:solidFill>
                  <a:schemeClr val="accent2">
                    <a:lumMod val="75000"/>
                  </a:schemeClr>
                </a:solidFill>
                <a:latin typeface="Arial" panose="020B0604020202020204" pitchFamily="34" charset="0"/>
                <a:cs typeface="Arial" panose="020B0604020202020204" pitchFamily="34" charset="0"/>
              </a:rPr>
              <a:t>Einführung in die Bücher </a:t>
            </a:r>
            <a:br>
              <a:rPr lang="de-AT" sz="2000" dirty="0" smtClean="0">
                <a:solidFill>
                  <a:schemeClr val="accent2">
                    <a:lumMod val="75000"/>
                  </a:schemeClr>
                </a:solidFill>
                <a:latin typeface="Arial" panose="020B0604020202020204" pitchFamily="34" charset="0"/>
                <a:cs typeface="Arial" panose="020B0604020202020204" pitchFamily="34" charset="0"/>
              </a:rPr>
            </a:br>
            <a:r>
              <a:rPr lang="de-AT" sz="2000" dirty="0" smtClean="0">
                <a:solidFill>
                  <a:schemeClr val="accent2">
                    <a:lumMod val="75000"/>
                  </a:schemeClr>
                </a:solidFill>
                <a:latin typeface="Arial" panose="020B0604020202020204" pitchFamily="34" charset="0"/>
                <a:cs typeface="Arial" panose="020B0604020202020204" pitchFamily="34" charset="0"/>
              </a:rPr>
              <a:t>ARGE Wien</a:t>
            </a:r>
            <a:endParaRPr lang="de-AT" sz="2000" dirty="0">
              <a:solidFill>
                <a:schemeClr val="accent2">
                  <a:lumMod val="75000"/>
                </a:schemeClr>
              </a:solidFill>
              <a:latin typeface="Arial" panose="020B0604020202020204" pitchFamily="34" charset="0"/>
              <a:cs typeface="Arial" panose="020B0604020202020204" pitchFamily="34" charset="0"/>
            </a:endParaRPr>
          </a:p>
        </p:txBody>
      </p:sp>
      <p:sp>
        <p:nvSpPr>
          <p:cNvPr id="5" name="Fußzeilenplatzhalter 4"/>
          <p:cNvSpPr>
            <a:spLocks noGrp="1"/>
          </p:cNvSpPr>
          <p:nvPr>
            <p:ph type="ftr" sz="quarter" idx="11"/>
          </p:nvPr>
        </p:nvSpPr>
        <p:spPr>
          <a:xfrm>
            <a:off x="1907704" y="6339800"/>
            <a:ext cx="5581913" cy="365125"/>
          </a:xfrm>
        </p:spPr>
        <p:txBody>
          <a:bodyPr/>
          <a:lstStyle/>
          <a:p>
            <a:r>
              <a:rPr lang="en-US" dirty="0" err="1" smtClean="0">
                <a:solidFill>
                  <a:srgbClr val="FF0000"/>
                </a:solidFill>
              </a:rPr>
              <a:t>Erstellt</a:t>
            </a:r>
            <a:r>
              <a:rPr lang="en-US" dirty="0" smtClean="0">
                <a:solidFill>
                  <a:srgbClr val="FF0000"/>
                </a:solidFill>
              </a:rPr>
              <a:t> von Dipl. Rel- Päd. Patrik Heykman, M.A. &amp; Dipl. Päd. Luise Kurz</a:t>
            </a:r>
            <a:endParaRPr lang="en-US" dirty="0">
              <a:solidFill>
                <a:srgbClr val="FF0000"/>
              </a:solidFill>
            </a:endParaRPr>
          </a:p>
        </p:txBody>
      </p:sp>
    </p:spTree>
    <p:extLst>
      <p:ext uri="{BB962C8B-B14F-4D97-AF65-F5344CB8AC3E}">
        <p14:creationId xmlns:p14="http://schemas.microsoft.com/office/powerpoint/2010/main" val="1785725077"/>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692696"/>
            <a:ext cx="7272808" cy="1207251"/>
          </a:xfrm>
        </p:spPr>
        <p:txBody>
          <a:bodyPr>
            <a:normAutofit fontScale="90000"/>
          </a:bodyPr>
          <a:lstStyle/>
          <a:p>
            <a:r>
              <a:rPr lang="de-AT" sz="1800" dirty="0" smtClean="0">
                <a:solidFill>
                  <a:schemeClr val="accent1"/>
                </a:solidFill>
              </a:rPr>
              <a:t>Oktober/ November</a:t>
            </a:r>
            <a:br>
              <a:rPr lang="de-AT" sz="1800" dirty="0" smtClean="0">
                <a:solidFill>
                  <a:schemeClr val="accent1"/>
                </a:solidFill>
              </a:rPr>
            </a:br>
            <a:r>
              <a:rPr lang="de-AT" sz="1600" dirty="0"/>
              <a:t>	</a:t>
            </a:r>
            <a:r>
              <a:rPr lang="de-AT" sz="1600" dirty="0" smtClean="0"/>
              <a:t>	</a:t>
            </a:r>
            <a:r>
              <a:rPr lang="de-AT" sz="1800" b="1" dirty="0" smtClean="0">
                <a:solidFill>
                  <a:schemeClr val="accent1"/>
                </a:solidFill>
              </a:rPr>
              <a:t>GOTT BERUFT ABRAHAM UND SARA</a:t>
            </a:r>
            <a:br>
              <a:rPr lang="de-AT" sz="1800" b="1" dirty="0" smtClean="0">
                <a:solidFill>
                  <a:schemeClr val="accent1"/>
                </a:solidFill>
              </a:rPr>
            </a:br>
            <a:r>
              <a:rPr lang="de-AT" sz="900" dirty="0" smtClean="0"/>
              <a:t/>
            </a:r>
            <a:br>
              <a:rPr lang="de-AT" sz="900" dirty="0" smtClean="0"/>
            </a:br>
            <a:r>
              <a:rPr lang="de-DE" sz="1000" b="1" i="1" dirty="0" smtClean="0">
                <a:solidFill>
                  <a:srgbClr val="FFFF00"/>
                </a:solidFill>
              </a:rPr>
              <a:t>K </a:t>
            </a:r>
            <a:r>
              <a:rPr lang="de-DE" sz="1000" b="1" i="1" dirty="0">
                <a:solidFill>
                  <a:srgbClr val="FFFF00"/>
                </a:solidFill>
              </a:rPr>
              <a:t>3: Texte der Heiligen Schrift, Gebete + Glaubensinhalte der eigenen Konfession/Religion kennen und im Blick auf das eigene Leben deuten.</a:t>
            </a:r>
            <a:br>
              <a:rPr lang="de-DE" sz="1000" b="1" i="1" dirty="0">
                <a:solidFill>
                  <a:srgbClr val="FFFF00"/>
                </a:solidFill>
              </a:rPr>
            </a:br>
            <a:r>
              <a:rPr lang="de-DE" sz="1000" b="1" dirty="0">
                <a:solidFill>
                  <a:srgbClr val="FFFF00"/>
                </a:solidFill>
              </a:rPr>
              <a:t>Bildungsstandards </a:t>
            </a:r>
            <a:br>
              <a:rPr lang="de-DE" sz="1000" b="1" dirty="0">
                <a:solidFill>
                  <a:srgbClr val="FFFF00"/>
                </a:solidFill>
              </a:rPr>
            </a:br>
            <a:r>
              <a:rPr lang="de-DE" sz="1000" b="1" dirty="0">
                <a:solidFill>
                  <a:srgbClr val="FFFF00"/>
                </a:solidFill>
              </a:rPr>
              <a:t>Die Schüler/innen entdecken biblische Gottesbilder und spüren ihren eigenen anhand von ausgewählten Bibeltexten nach. </a:t>
            </a:r>
            <a:br>
              <a:rPr lang="de-DE" sz="1000" b="1" dirty="0">
                <a:solidFill>
                  <a:srgbClr val="FFFF00"/>
                </a:solidFill>
              </a:rPr>
            </a:br>
            <a:r>
              <a:rPr lang="de-DE" sz="1000" b="1" dirty="0">
                <a:solidFill>
                  <a:srgbClr val="FFFF00"/>
                </a:solidFill>
              </a:rPr>
              <a:t>Sie sind mit wichtigen Gebeten vertraut und kennen die </a:t>
            </a:r>
            <a:r>
              <a:rPr lang="de-DE" sz="1000" b="1" dirty="0" err="1">
                <a:solidFill>
                  <a:srgbClr val="FFFF00"/>
                </a:solidFill>
              </a:rPr>
              <a:t>Sakramen-te</a:t>
            </a:r>
            <a:r>
              <a:rPr lang="de-DE" sz="1000" b="1" dirty="0">
                <a:solidFill>
                  <a:srgbClr val="FFFF00"/>
                </a:solidFill>
              </a:rPr>
              <a:t> der Kirche in ihrer Bedeutung für das menschliche Leben</a:t>
            </a:r>
            <a:r>
              <a:rPr lang="de-DE" sz="1000" b="1" dirty="0" smtClean="0">
                <a:solidFill>
                  <a:srgbClr val="FFFF00"/>
                </a:solidFill>
              </a:rPr>
              <a:t>.</a:t>
            </a:r>
            <a:endParaRPr lang="de-AT" sz="1000" b="1" dirty="0">
              <a:solidFill>
                <a:srgbClr val="FFFF00"/>
              </a:solidFill>
            </a:endParaRPr>
          </a:p>
        </p:txBody>
      </p:sp>
      <p:sp>
        <p:nvSpPr>
          <p:cNvPr id="4" name="Fußzeilenplatzhalter 3"/>
          <p:cNvSpPr>
            <a:spLocks noGrp="1"/>
          </p:cNvSpPr>
          <p:nvPr>
            <p:ph type="ftr" sz="quarter" idx="11"/>
          </p:nvPr>
        </p:nvSpPr>
        <p:spPr>
          <a:xfrm>
            <a:off x="1763688" y="6381328"/>
            <a:ext cx="5581913" cy="365125"/>
          </a:xfrm>
        </p:spPr>
        <p:txBody>
          <a:bodyPr/>
          <a:lstStyle/>
          <a:p>
            <a:r>
              <a:rPr lang="en-US" smtClean="0"/>
              <a:t>Heykman&amp;Kurz</a:t>
            </a:r>
            <a:endParaRPr lang="en-US" dirty="0"/>
          </a:p>
        </p:txBody>
      </p:sp>
      <p:sp>
        <p:nvSpPr>
          <p:cNvPr id="3" name="Inhaltsplatzhalter 2"/>
          <p:cNvSpPr>
            <a:spLocks noGrp="1"/>
          </p:cNvSpPr>
          <p:nvPr>
            <p:ph idx="4294967295"/>
          </p:nvPr>
        </p:nvSpPr>
        <p:spPr>
          <a:xfrm>
            <a:off x="3419872" y="2924175"/>
            <a:ext cx="5724128" cy="2987675"/>
          </a:xfrm>
        </p:spPr>
        <p:txBody>
          <a:bodyPr/>
          <a:lstStyle/>
          <a:p>
            <a:r>
              <a:rPr lang="de-AT" dirty="0" smtClean="0"/>
              <a:t>Die Erzählung von der Beziehung Gottes zu Abraham – Erzählfiguren Abraham und Sara oder Erzählbilder </a:t>
            </a:r>
          </a:p>
          <a:p>
            <a:r>
              <a:rPr lang="de-AT" dirty="0" smtClean="0"/>
              <a:t>Sternenhimmel gestalten</a:t>
            </a:r>
          </a:p>
          <a:p>
            <a:r>
              <a:rPr lang="de-AT" dirty="0" smtClean="0"/>
              <a:t>Sich </a:t>
            </a:r>
            <a:r>
              <a:rPr lang="de-AT" dirty="0"/>
              <a:t>führen lassen: Gott erfahren</a:t>
            </a:r>
          </a:p>
          <a:p>
            <a:r>
              <a:rPr lang="de-AT" dirty="0" smtClean="0"/>
              <a:t>Ich weiß, auf wen sich Abraham verlässt und sage dir, auf wen ich mich verlasse</a:t>
            </a:r>
          </a:p>
          <a:p>
            <a:endParaRPr lang="de-AT" dirty="0"/>
          </a:p>
        </p:txBody>
      </p:sp>
      <p:pic>
        <p:nvPicPr>
          <p:cNvPr id="5" name="Grafik 4"/>
          <p:cNvPicPr>
            <a:picLocks noChangeAspect="1"/>
          </p:cNvPicPr>
          <p:nvPr/>
        </p:nvPicPr>
        <p:blipFill>
          <a:blip r:embed="rId3"/>
          <a:stretch>
            <a:fillRect/>
          </a:stretch>
        </p:blipFill>
        <p:spPr>
          <a:xfrm>
            <a:off x="373338" y="2820650"/>
            <a:ext cx="2780700" cy="3091200"/>
          </a:xfrm>
          <a:prstGeom prst="rect">
            <a:avLst/>
          </a:prstGeom>
        </p:spPr>
      </p:pic>
    </p:spTree>
    <p:extLst>
      <p:ext uri="{BB962C8B-B14F-4D97-AF65-F5344CB8AC3E}">
        <p14:creationId xmlns:p14="http://schemas.microsoft.com/office/powerpoint/2010/main" val="351668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spcBef>
                <a:spcPts val="600"/>
              </a:spcBef>
            </a:pPr>
            <a:r>
              <a:rPr lang="de-AT" sz="1800" dirty="0" smtClean="0">
                <a:solidFill>
                  <a:schemeClr val="accent1"/>
                </a:solidFill>
              </a:rPr>
              <a:t>November</a:t>
            </a:r>
            <a:br>
              <a:rPr lang="de-AT" sz="1800" dirty="0" smtClean="0">
                <a:solidFill>
                  <a:schemeClr val="accent1"/>
                </a:solidFill>
              </a:rPr>
            </a:br>
            <a:r>
              <a:rPr lang="de-AT" sz="1800" dirty="0" smtClean="0">
                <a:solidFill>
                  <a:schemeClr val="accent1"/>
                </a:solidFill>
              </a:rPr>
              <a:t>		</a:t>
            </a:r>
            <a:r>
              <a:rPr lang="de-AT" sz="1800" b="1" dirty="0" smtClean="0">
                <a:solidFill>
                  <a:schemeClr val="accent1"/>
                </a:solidFill>
              </a:rPr>
              <a:t>WIE ICH BETEN LERNE</a:t>
            </a:r>
            <a:br>
              <a:rPr lang="de-AT" sz="1800" b="1" dirty="0" smtClean="0">
                <a:solidFill>
                  <a:schemeClr val="accent1"/>
                </a:solidFill>
              </a:rPr>
            </a:br>
            <a:r>
              <a:rPr lang="de-AT" sz="1200" b="1" dirty="0" smtClean="0">
                <a:solidFill>
                  <a:srgbClr val="FFFF00"/>
                </a:solidFill>
              </a:rPr>
              <a:t>K3:</a:t>
            </a:r>
            <a:br>
              <a:rPr lang="de-AT" sz="1200" b="1" dirty="0" smtClean="0">
                <a:solidFill>
                  <a:srgbClr val="FFFF00"/>
                </a:solidFill>
              </a:rPr>
            </a:br>
            <a:r>
              <a:rPr lang="de-DE" sz="1200" b="1" dirty="0">
                <a:solidFill>
                  <a:srgbClr val="FFFF00"/>
                </a:solidFill>
              </a:rPr>
              <a:t>Bildungsstandards </a:t>
            </a:r>
            <a:br>
              <a:rPr lang="de-DE" sz="1200" b="1" dirty="0">
                <a:solidFill>
                  <a:srgbClr val="FFFF00"/>
                </a:solidFill>
              </a:rPr>
            </a:br>
            <a:r>
              <a:rPr lang="de-DE" sz="1200" b="1" dirty="0" smtClean="0">
                <a:solidFill>
                  <a:srgbClr val="FFFF00"/>
                </a:solidFill>
              </a:rPr>
              <a:t>Sie </a:t>
            </a:r>
            <a:r>
              <a:rPr lang="de-DE" sz="1200" b="1" dirty="0">
                <a:solidFill>
                  <a:srgbClr val="FFFF00"/>
                </a:solidFill>
              </a:rPr>
              <a:t>sind mit wichtigen Gebeten vertraut und kennen die </a:t>
            </a:r>
            <a:r>
              <a:rPr lang="de-DE" sz="1200" b="1" dirty="0" smtClean="0">
                <a:solidFill>
                  <a:srgbClr val="FFFF00"/>
                </a:solidFill>
              </a:rPr>
              <a:t>Sakramente </a:t>
            </a:r>
            <a:r>
              <a:rPr lang="de-DE" sz="1200" b="1" dirty="0">
                <a:solidFill>
                  <a:srgbClr val="FFFF00"/>
                </a:solidFill>
              </a:rPr>
              <a:t>der Kirche in ihrer Bedeutung für das menschliche Leben</a:t>
            </a:r>
            <a:r>
              <a:rPr lang="de-DE" sz="1200" b="1" dirty="0" smtClean="0">
                <a:solidFill>
                  <a:srgbClr val="FFFF00"/>
                </a:solidFill>
              </a:rPr>
              <a:t>.</a:t>
            </a:r>
            <a:endParaRPr lang="de-AT" sz="1200" b="1" dirty="0">
              <a:solidFill>
                <a:srgbClr val="FFFF00"/>
              </a:solidFill>
            </a:endParaRPr>
          </a:p>
        </p:txBody>
      </p:sp>
      <p:sp>
        <p:nvSpPr>
          <p:cNvPr id="4" name="Fußzeilenplatzhalter 3"/>
          <p:cNvSpPr>
            <a:spLocks noGrp="1"/>
          </p:cNvSpPr>
          <p:nvPr>
            <p:ph type="ftr" sz="quarter" idx="11"/>
          </p:nvPr>
        </p:nvSpPr>
        <p:spPr>
          <a:xfrm>
            <a:off x="1763688" y="6381328"/>
            <a:ext cx="5581913" cy="365125"/>
          </a:xfrm>
        </p:spPr>
        <p:txBody>
          <a:bodyPr/>
          <a:lstStyle/>
          <a:p>
            <a:r>
              <a:rPr lang="en-US" smtClean="0"/>
              <a:t>Heykman&amp;Kurz</a:t>
            </a:r>
            <a:endParaRPr lang="en-US" dirty="0"/>
          </a:p>
        </p:txBody>
      </p:sp>
      <p:sp>
        <p:nvSpPr>
          <p:cNvPr id="3" name="Inhaltsplatzhalter 2"/>
          <p:cNvSpPr>
            <a:spLocks noGrp="1"/>
          </p:cNvSpPr>
          <p:nvPr>
            <p:ph idx="4294967295"/>
          </p:nvPr>
        </p:nvSpPr>
        <p:spPr>
          <a:xfrm>
            <a:off x="3266163" y="2387426"/>
            <a:ext cx="5554310" cy="4176464"/>
          </a:xfrm>
        </p:spPr>
        <p:txBody>
          <a:bodyPr>
            <a:normAutofit/>
          </a:bodyPr>
          <a:lstStyle/>
          <a:p>
            <a:r>
              <a:rPr lang="de-AT" sz="1500" dirty="0" smtClean="0"/>
              <a:t>Sich an Gott wenden</a:t>
            </a:r>
          </a:p>
          <a:p>
            <a:r>
              <a:rPr lang="de-AT" sz="1500" dirty="0" smtClean="0"/>
              <a:t>Mit Gott sprechen – danken, loben, klagen und bitten</a:t>
            </a:r>
          </a:p>
          <a:p>
            <a:r>
              <a:rPr lang="de-AT" sz="1500" dirty="0" smtClean="0"/>
              <a:t>Mit dem Körper beten (stehen, knien, tanzen, …)</a:t>
            </a:r>
          </a:p>
          <a:p>
            <a:r>
              <a:rPr lang="de-AT" sz="1500" dirty="0" smtClean="0"/>
              <a:t>Bedeutung von Gesten im Alltag (z.B. Begrüßung, …)</a:t>
            </a:r>
          </a:p>
          <a:p>
            <a:r>
              <a:rPr lang="de-AT" sz="1500" dirty="0" smtClean="0"/>
              <a:t>Grundhaltung des Betens: Still werden, hören, sich auf Gott ausrichten, ehrfürchtig sein</a:t>
            </a:r>
          </a:p>
          <a:p>
            <a:r>
              <a:rPr lang="de-AT" sz="1500" dirty="0" smtClean="0"/>
              <a:t>Gebete zu unterschiedlichen Anlässen: Morgen-, Mittag- / Tisch-, Abendgebet</a:t>
            </a:r>
          </a:p>
          <a:p>
            <a:r>
              <a:rPr lang="de-AT" sz="1500" dirty="0" smtClean="0"/>
              <a:t>Verschiedene Gebetskarten, Gebetsbücher </a:t>
            </a:r>
          </a:p>
          <a:p>
            <a:r>
              <a:rPr lang="de-AT" sz="1500" dirty="0" smtClean="0"/>
              <a:t>Eigenes Gebet schreiben</a:t>
            </a:r>
          </a:p>
          <a:p>
            <a:r>
              <a:rPr lang="de-AT" sz="1500" dirty="0" smtClean="0"/>
              <a:t>Gebetstaschen basteln</a:t>
            </a:r>
          </a:p>
          <a:p>
            <a:r>
              <a:rPr lang="de-AT" sz="1500" dirty="0" smtClean="0"/>
              <a:t>Gebetswürfel erstellen</a:t>
            </a:r>
            <a:endParaRPr lang="de-AT" sz="1500" dirty="0"/>
          </a:p>
        </p:txBody>
      </p:sp>
      <p:pic>
        <p:nvPicPr>
          <p:cNvPr id="5" name="Grafik 4"/>
          <p:cNvPicPr>
            <a:picLocks noChangeAspect="1"/>
          </p:cNvPicPr>
          <p:nvPr/>
        </p:nvPicPr>
        <p:blipFill>
          <a:blip r:embed="rId3"/>
          <a:stretch>
            <a:fillRect/>
          </a:stretch>
        </p:blipFill>
        <p:spPr>
          <a:xfrm>
            <a:off x="467544" y="2419042"/>
            <a:ext cx="3004950" cy="1728192"/>
          </a:xfrm>
          <a:prstGeom prst="rect">
            <a:avLst/>
          </a:prstGeom>
        </p:spPr>
      </p:pic>
      <p:pic>
        <p:nvPicPr>
          <p:cNvPr id="6" name="Grafik 5"/>
          <p:cNvPicPr>
            <a:picLocks noChangeAspect="1"/>
          </p:cNvPicPr>
          <p:nvPr/>
        </p:nvPicPr>
        <p:blipFill rotWithShape="1">
          <a:blip r:embed="rId4"/>
          <a:srcRect l="7475" t="10625" r="6296" b="9051"/>
          <a:stretch/>
        </p:blipFill>
        <p:spPr>
          <a:xfrm>
            <a:off x="604515" y="4436896"/>
            <a:ext cx="2318345" cy="1619666"/>
          </a:xfrm>
          <a:prstGeom prst="rect">
            <a:avLst/>
          </a:prstGeom>
        </p:spPr>
      </p:pic>
    </p:spTree>
    <p:extLst>
      <p:ext uri="{BB962C8B-B14F-4D97-AF65-F5344CB8AC3E}">
        <p14:creationId xmlns:p14="http://schemas.microsoft.com/office/powerpoint/2010/main" val="347186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sz="1800" dirty="0" smtClean="0">
                <a:solidFill>
                  <a:schemeClr val="accent1"/>
                </a:solidFill>
              </a:rPr>
              <a:t>November / Dezember</a:t>
            </a:r>
            <a:br>
              <a:rPr lang="de-AT" sz="1800" dirty="0" smtClean="0">
                <a:solidFill>
                  <a:schemeClr val="accent1"/>
                </a:solidFill>
              </a:rPr>
            </a:br>
            <a:r>
              <a:rPr lang="de-AT" sz="1800" dirty="0" smtClean="0">
                <a:solidFill>
                  <a:schemeClr val="accent1"/>
                </a:solidFill>
              </a:rPr>
              <a:t>		</a:t>
            </a:r>
            <a:r>
              <a:rPr lang="de-AT" sz="1800" b="1" dirty="0" smtClean="0">
                <a:solidFill>
                  <a:schemeClr val="accent1"/>
                </a:solidFill>
              </a:rPr>
              <a:t>BARMHERZIG HANDELN</a:t>
            </a:r>
            <a:r>
              <a:rPr lang="de-AT" sz="1600" dirty="0"/>
              <a:t/>
            </a:r>
            <a:br>
              <a:rPr lang="de-AT" sz="1600" dirty="0"/>
            </a:br>
            <a:r>
              <a:rPr lang="de-AT" sz="800" dirty="0" smtClean="0"/>
              <a:t/>
            </a:r>
            <a:br>
              <a:rPr lang="de-AT" sz="800" dirty="0" smtClean="0"/>
            </a:br>
            <a:r>
              <a:rPr lang="de-DE" sz="1200" b="1" dirty="0" smtClean="0">
                <a:solidFill>
                  <a:srgbClr val="FFFF00"/>
                </a:solidFill>
              </a:rPr>
              <a:t>K </a:t>
            </a:r>
            <a:r>
              <a:rPr lang="de-DE" sz="1200" b="1" dirty="0">
                <a:solidFill>
                  <a:srgbClr val="FFFF00"/>
                </a:solidFill>
              </a:rPr>
              <a:t>5: </a:t>
            </a:r>
            <a:r>
              <a:rPr lang="de-DE" sz="1200" b="1" i="1" dirty="0">
                <a:solidFill>
                  <a:srgbClr val="FFFF00"/>
                </a:solidFill>
              </a:rPr>
              <a:t>Ethische Probleme beschreiben und christlich begründete </a:t>
            </a:r>
            <a:r>
              <a:rPr lang="de-DE" sz="1200" b="1" i="1" dirty="0" smtClean="0">
                <a:solidFill>
                  <a:srgbClr val="FFFF00"/>
                </a:solidFill>
              </a:rPr>
              <a:t>Handlungsentwürfe </a:t>
            </a:r>
            <a:r>
              <a:rPr lang="de-DE" sz="1200" b="1" i="1" dirty="0">
                <a:solidFill>
                  <a:srgbClr val="FFFF00"/>
                </a:solidFill>
              </a:rPr>
              <a:t>kennen.</a:t>
            </a:r>
            <a:br>
              <a:rPr lang="de-DE" sz="1200" b="1" i="1" dirty="0">
                <a:solidFill>
                  <a:srgbClr val="FFFF00"/>
                </a:solidFill>
              </a:rPr>
            </a:br>
            <a:r>
              <a:rPr lang="de-DE" sz="1200" b="1" dirty="0">
                <a:solidFill>
                  <a:srgbClr val="FFFF00"/>
                </a:solidFill>
              </a:rPr>
              <a:t>Bildungsstandards </a:t>
            </a:r>
            <a:br>
              <a:rPr lang="de-DE" sz="1200" b="1" dirty="0">
                <a:solidFill>
                  <a:srgbClr val="FFFF00"/>
                </a:solidFill>
              </a:rPr>
            </a:br>
            <a:r>
              <a:rPr lang="de-DE" sz="1200" b="1" dirty="0">
                <a:solidFill>
                  <a:srgbClr val="FFFF00"/>
                </a:solidFill>
              </a:rPr>
              <a:t>Die Schüler/innen beschreiben ethisch relevante Probleme ihrer Zeit. </a:t>
            </a:r>
            <a:br>
              <a:rPr lang="de-DE" sz="1200" b="1" dirty="0">
                <a:solidFill>
                  <a:srgbClr val="FFFF00"/>
                </a:solidFill>
              </a:rPr>
            </a:br>
            <a:r>
              <a:rPr lang="de-DE" sz="1200" b="1" dirty="0">
                <a:solidFill>
                  <a:srgbClr val="FFFF00"/>
                </a:solidFill>
              </a:rPr>
              <a:t>Sie kennen ausgewählte biblische Texte zu gelebter Verantwortung.</a:t>
            </a:r>
            <a:br>
              <a:rPr lang="de-DE" sz="1200" b="1" dirty="0">
                <a:solidFill>
                  <a:srgbClr val="FFFF00"/>
                </a:solidFill>
              </a:rPr>
            </a:br>
            <a:endParaRPr lang="de-AT" sz="1200" b="1" dirty="0">
              <a:solidFill>
                <a:srgbClr val="FFFF00"/>
              </a:solidFill>
            </a:endParaRPr>
          </a:p>
        </p:txBody>
      </p:sp>
      <p:sp>
        <p:nvSpPr>
          <p:cNvPr id="4" name="Fußzeilenplatzhalter 3"/>
          <p:cNvSpPr>
            <a:spLocks noGrp="1"/>
          </p:cNvSpPr>
          <p:nvPr>
            <p:ph type="ftr" sz="quarter" idx="11"/>
          </p:nvPr>
        </p:nvSpPr>
        <p:spPr>
          <a:xfrm>
            <a:off x="1763688" y="6381328"/>
            <a:ext cx="5581913" cy="365125"/>
          </a:xfrm>
        </p:spPr>
        <p:txBody>
          <a:bodyPr/>
          <a:lstStyle/>
          <a:p>
            <a:r>
              <a:rPr lang="en-US" smtClean="0"/>
              <a:t>Heykman&amp;Kurz</a:t>
            </a:r>
            <a:endParaRPr lang="en-US" dirty="0"/>
          </a:p>
        </p:txBody>
      </p:sp>
      <p:sp>
        <p:nvSpPr>
          <p:cNvPr id="3" name="Inhaltsplatzhalter 2"/>
          <p:cNvSpPr>
            <a:spLocks noGrp="1"/>
          </p:cNvSpPr>
          <p:nvPr>
            <p:ph idx="4294967295"/>
          </p:nvPr>
        </p:nvSpPr>
        <p:spPr>
          <a:xfrm>
            <a:off x="3707904" y="2452033"/>
            <a:ext cx="5040560" cy="3459817"/>
          </a:xfrm>
        </p:spPr>
        <p:txBody>
          <a:bodyPr/>
          <a:lstStyle/>
          <a:p>
            <a:r>
              <a:rPr lang="de-AT" dirty="0" smtClean="0"/>
              <a:t>Menschen werden ausgegrenzt</a:t>
            </a:r>
          </a:p>
          <a:p>
            <a:r>
              <a:rPr lang="de-AT" dirty="0" smtClean="0"/>
              <a:t>Liebt einander, wie ich euch geliebt habe</a:t>
            </a:r>
          </a:p>
          <a:p>
            <a:r>
              <a:rPr lang="de-AT" dirty="0" err="1" smtClean="0"/>
              <a:t>Wissenwertes</a:t>
            </a:r>
            <a:r>
              <a:rPr lang="de-AT" dirty="0" smtClean="0"/>
              <a:t> – Information; </a:t>
            </a:r>
            <a:r>
              <a:rPr lang="de-AT" dirty="0" err="1" smtClean="0"/>
              <a:t>evt</a:t>
            </a:r>
            <a:r>
              <a:rPr lang="de-AT" dirty="0" smtClean="0"/>
              <a:t> auch Landkarte Israel verwenden</a:t>
            </a:r>
          </a:p>
          <a:p>
            <a:r>
              <a:rPr lang="de-AT" dirty="0" smtClean="0"/>
              <a:t>Wort Nächster (S 32)</a:t>
            </a:r>
            <a:endParaRPr lang="de-AT" dirty="0"/>
          </a:p>
          <a:p>
            <a:r>
              <a:rPr lang="de-AT" dirty="0" smtClean="0"/>
              <a:t>Ich sage dir, eine Situation, in der ich handeln kann, wie der Samariter.</a:t>
            </a:r>
          </a:p>
          <a:p>
            <a:endParaRPr lang="de-AT" dirty="0"/>
          </a:p>
        </p:txBody>
      </p:sp>
      <p:pic>
        <p:nvPicPr>
          <p:cNvPr id="5" name="Grafik 4"/>
          <p:cNvPicPr>
            <a:picLocks noChangeAspect="1"/>
          </p:cNvPicPr>
          <p:nvPr/>
        </p:nvPicPr>
        <p:blipFill>
          <a:blip r:embed="rId2"/>
          <a:stretch>
            <a:fillRect/>
          </a:stretch>
        </p:blipFill>
        <p:spPr>
          <a:xfrm>
            <a:off x="539552" y="2452033"/>
            <a:ext cx="2915250" cy="3248000"/>
          </a:xfrm>
          <a:prstGeom prst="rect">
            <a:avLst/>
          </a:prstGeom>
        </p:spPr>
      </p:pic>
    </p:spTree>
    <p:extLst>
      <p:ext uri="{BB962C8B-B14F-4D97-AF65-F5344CB8AC3E}">
        <p14:creationId xmlns:p14="http://schemas.microsoft.com/office/powerpoint/2010/main" val="136873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45200" y="624110"/>
            <a:ext cx="6589200" cy="788666"/>
          </a:xfrm>
        </p:spPr>
        <p:txBody>
          <a:bodyPr>
            <a:normAutofit/>
          </a:bodyPr>
          <a:lstStyle/>
          <a:p>
            <a:r>
              <a:rPr lang="de-AT" sz="1600" dirty="0" smtClean="0">
                <a:solidFill>
                  <a:schemeClr val="accent1"/>
                </a:solidFill>
              </a:rPr>
              <a:t>Dezember</a:t>
            </a:r>
            <a:r>
              <a:rPr lang="de-AT" sz="1600" dirty="0" smtClean="0"/>
              <a:t/>
            </a:r>
            <a:br>
              <a:rPr lang="de-AT" sz="1600" dirty="0" smtClean="0"/>
            </a:br>
            <a:r>
              <a:rPr lang="de-AT" sz="1600" dirty="0" smtClean="0"/>
              <a:t>	</a:t>
            </a:r>
            <a:r>
              <a:rPr lang="de-AT" sz="1600" b="1" dirty="0" smtClean="0">
                <a:solidFill>
                  <a:schemeClr val="accent1"/>
                </a:solidFill>
              </a:rPr>
              <a:t>ADVENT - WEIHNACHTEN</a:t>
            </a:r>
            <a:endParaRPr lang="de-AT" sz="1600" b="1" dirty="0">
              <a:solidFill>
                <a:schemeClr val="accent1"/>
              </a:solidFill>
            </a:endParaRPr>
          </a:p>
        </p:txBody>
      </p:sp>
      <p:sp>
        <p:nvSpPr>
          <p:cNvPr id="4" name="Fußzeilenplatzhalter 3"/>
          <p:cNvSpPr>
            <a:spLocks noGrp="1"/>
          </p:cNvSpPr>
          <p:nvPr>
            <p:ph type="ftr" sz="quarter" idx="11"/>
          </p:nvPr>
        </p:nvSpPr>
        <p:spPr>
          <a:xfrm>
            <a:off x="1763688" y="6240283"/>
            <a:ext cx="5581913" cy="365125"/>
          </a:xfrm>
        </p:spPr>
        <p:txBody>
          <a:bodyPr/>
          <a:lstStyle/>
          <a:p>
            <a:r>
              <a:rPr lang="en-US" smtClean="0"/>
              <a:t>Heykman&amp;Kurz</a:t>
            </a:r>
            <a:endParaRPr lang="en-US" dirty="0"/>
          </a:p>
        </p:txBody>
      </p:sp>
      <p:sp>
        <p:nvSpPr>
          <p:cNvPr id="3" name="Inhaltsplatzhalter 2"/>
          <p:cNvSpPr>
            <a:spLocks noGrp="1"/>
          </p:cNvSpPr>
          <p:nvPr>
            <p:ph idx="4294967295"/>
          </p:nvPr>
        </p:nvSpPr>
        <p:spPr>
          <a:xfrm>
            <a:off x="3779912" y="2492896"/>
            <a:ext cx="5112568" cy="3747386"/>
          </a:xfrm>
        </p:spPr>
        <p:txBody>
          <a:bodyPr/>
          <a:lstStyle/>
          <a:p>
            <a:r>
              <a:rPr lang="de-AT" dirty="0" smtClean="0"/>
              <a:t>Gottes Ankunft zu den Menschen in Jesus Christus</a:t>
            </a:r>
          </a:p>
          <a:p>
            <a:r>
              <a:rPr lang="de-AT" dirty="0" smtClean="0"/>
              <a:t>Wir erfahren Dunkelheit und Licht im Advent (Symbol Licht)</a:t>
            </a:r>
          </a:p>
          <a:p>
            <a:r>
              <a:rPr lang="de-AT" dirty="0" smtClean="0"/>
              <a:t>Adventliches Brauchtum</a:t>
            </a:r>
          </a:p>
          <a:p>
            <a:r>
              <a:rPr lang="de-AT" dirty="0" smtClean="0"/>
              <a:t>Weihnachtliche Festgestaltung</a:t>
            </a:r>
          </a:p>
          <a:p>
            <a:r>
              <a:rPr lang="de-AT" dirty="0" smtClean="0"/>
              <a:t>Wie wollen wir die Adventzeit gestalten</a:t>
            </a:r>
          </a:p>
          <a:p>
            <a:r>
              <a:rPr lang="de-AT" dirty="0" smtClean="0"/>
              <a:t>Weihnachtskrippe</a:t>
            </a:r>
          </a:p>
          <a:p>
            <a:r>
              <a:rPr lang="de-AT" dirty="0" smtClean="0"/>
              <a:t>Was machen die Sternsinger</a:t>
            </a:r>
          </a:p>
          <a:p>
            <a:endParaRPr lang="de-AT"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0504" y="2614938"/>
            <a:ext cx="3829392" cy="2872044"/>
          </a:xfrm>
          <a:prstGeom prst="rect">
            <a:avLst/>
          </a:prstGeom>
        </p:spPr>
      </p:pic>
    </p:spTree>
    <p:extLst>
      <p:ext uri="{BB962C8B-B14F-4D97-AF65-F5344CB8AC3E}">
        <p14:creationId xmlns:p14="http://schemas.microsoft.com/office/powerpoint/2010/main" val="26222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9632" y="624110"/>
            <a:ext cx="7274768" cy="1436738"/>
          </a:xfrm>
        </p:spPr>
        <p:txBody>
          <a:bodyPr>
            <a:normAutofit fontScale="90000"/>
          </a:bodyPr>
          <a:lstStyle/>
          <a:p>
            <a:pPr>
              <a:spcBef>
                <a:spcPts val="600"/>
              </a:spcBef>
            </a:pPr>
            <a:r>
              <a:rPr lang="de-AT" sz="1800" dirty="0" smtClean="0">
                <a:solidFill>
                  <a:schemeClr val="accent1"/>
                </a:solidFill>
              </a:rPr>
              <a:t>Jänner</a:t>
            </a:r>
            <a:r>
              <a:rPr lang="de-AT" sz="1600" dirty="0" smtClean="0"/>
              <a:t/>
            </a:r>
            <a:br>
              <a:rPr lang="de-AT" sz="1600" dirty="0" smtClean="0"/>
            </a:br>
            <a:r>
              <a:rPr lang="de-AT" sz="1600" dirty="0" smtClean="0"/>
              <a:t>		</a:t>
            </a:r>
            <a:r>
              <a:rPr lang="de-AT" sz="1800" b="1" dirty="0" smtClean="0">
                <a:solidFill>
                  <a:schemeClr val="accent1"/>
                </a:solidFill>
              </a:rPr>
              <a:t>ZUR UMKEHR EINGELADEN</a:t>
            </a:r>
            <a:r>
              <a:rPr lang="de-AT" sz="1600" dirty="0" smtClean="0"/>
              <a:t/>
            </a:r>
            <a:br>
              <a:rPr lang="de-AT" sz="1600" dirty="0" smtClean="0"/>
            </a:br>
            <a:r>
              <a:rPr lang="de-AT" sz="900" dirty="0" smtClean="0"/>
              <a:t/>
            </a:r>
            <a:br>
              <a:rPr lang="de-AT" sz="900" dirty="0" smtClean="0"/>
            </a:br>
            <a:r>
              <a:rPr lang="de-DE" sz="900" b="1" i="1" dirty="0" smtClean="0">
                <a:solidFill>
                  <a:srgbClr val="FFFF00"/>
                </a:solidFill>
              </a:rPr>
              <a:t>K </a:t>
            </a:r>
            <a:r>
              <a:rPr lang="de-DE" sz="900" b="1" i="1" dirty="0">
                <a:solidFill>
                  <a:srgbClr val="FFFF00"/>
                </a:solidFill>
              </a:rPr>
              <a:t>4: Die Bedeutung Jesu und Leitmotive der eigenen Religion </a:t>
            </a:r>
            <a:r>
              <a:rPr lang="de-DE" sz="900" b="1" i="1" dirty="0" smtClean="0">
                <a:solidFill>
                  <a:srgbClr val="FFFF00"/>
                </a:solidFill>
              </a:rPr>
              <a:t>entdecken </a:t>
            </a:r>
            <a:r>
              <a:rPr lang="de-DE" sz="900" b="1" i="1" dirty="0">
                <a:solidFill>
                  <a:srgbClr val="FFFF00"/>
                </a:solidFill>
              </a:rPr>
              <a:t>und verstehen.</a:t>
            </a:r>
            <a:r>
              <a:rPr lang="de-DE" sz="1000" b="1" i="1" dirty="0">
                <a:solidFill>
                  <a:srgbClr val="FFFF00"/>
                </a:solidFill>
              </a:rPr>
              <a:t/>
            </a:r>
            <a:br>
              <a:rPr lang="de-DE" sz="1000" b="1" i="1" dirty="0">
                <a:solidFill>
                  <a:srgbClr val="FFFF00"/>
                </a:solidFill>
              </a:rPr>
            </a:br>
            <a:r>
              <a:rPr lang="de-DE" sz="1000" b="1" dirty="0">
                <a:solidFill>
                  <a:srgbClr val="FFFF00"/>
                </a:solidFill>
              </a:rPr>
              <a:t>Bildungsstandards </a:t>
            </a:r>
            <a:br>
              <a:rPr lang="de-DE" sz="1000" b="1" dirty="0">
                <a:solidFill>
                  <a:srgbClr val="FFFF00"/>
                </a:solidFill>
              </a:rPr>
            </a:br>
            <a:r>
              <a:rPr lang="de-DE" sz="1000" b="1" dirty="0">
                <a:solidFill>
                  <a:srgbClr val="FFFF00"/>
                </a:solidFill>
              </a:rPr>
              <a:t>Die Schüler/innen entdecken Wort und Tat Jesu als Hoffnung für ihr Leben und sind mit ausgewählten Gleichnis- + Wundererzählungen vertraut. </a:t>
            </a:r>
            <a:br>
              <a:rPr lang="de-DE" sz="1000" b="1" dirty="0">
                <a:solidFill>
                  <a:srgbClr val="FFFF00"/>
                </a:solidFill>
              </a:rPr>
            </a:br>
            <a:r>
              <a:rPr lang="de-DE" sz="1000" b="1" dirty="0">
                <a:solidFill>
                  <a:srgbClr val="FFFF00"/>
                </a:solidFill>
              </a:rPr>
              <a:t>Sie erläutern die Bedeutung von Taufe, Buße und Eucharistie.</a:t>
            </a:r>
            <a:br>
              <a:rPr lang="de-DE" sz="1000" b="1" dirty="0">
                <a:solidFill>
                  <a:srgbClr val="FFFF00"/>
                </a:solidFill>
              </a:rPr>
            </a:br>
            <a:endParaRPr lang="de-AT" sz="1000" b="1" dirty="0">
              <a:solidFill>
                <a:srgbClr val="FFFF00"/>
              </a:solidFill>
            </a:endParaRPr>
          </a:p>
        </p:txBody>
      </p:sp>
      <p:sp>
        <p:nvSpPr>
          <p:cNvPr id="4" name="Fußzeilenplatzhalter 3"/>
          <p:cNvSpPr>
            <a:spLocks noGrp="1"/>
          </p:cNvSpPr>
          <p:nvPr>
            <p:ph type="ftr" sz="quarter" idx="11"/>
          </p:nvPr>
        </p:nvSpPr>
        <p:spPr>
          <a:xfrm>
            <a:off x="1763688" y="6391000"/>
            <a:ext cx="5581913" cy="365125"/>
          </a:xfrm>
        </p:spPr>
        <p:txBody>
          <a:bodyPr/>
          <a:lstStyle/>
          <a:p>
            <a:r>
              <a:rPr lang="en-US" smtClean="0"/>
              <a:t>Heykman&amp;Kurz</a:t>
            </a:r>
            <a:endParaRPr lang="en-US" dirty="0"/>
          </a:p>
        </p:txBody>
      </p:sp>
      <p:sp>
        <p:nvSpPr>
          <p:cNvPr id="3" name="Inhaltsplatzhalter 2"/>
          <p:cNvSpPr>
            <a:spLocks noGrp="1"/>
          </p:cNvSpPr>
          <p:nvPr>
            <p:ph idx="4294967295"/>
          </p:nvPr>
        </p:nvSpPr>
        <p:spPr>
          <a:xfrm>
            <a:off x="2552700" y="2924175"/>
            <a:ext cx="6591300" cy="2987675"/>
          </a:xfrm>
        </p:spPr>
        <p:txBody>
          <a:bodyPr/>
          <a:lstStyle/>
          <a:p>
            <a:r>
              <a:rPr lang="de-AT" dirty="0" smtClean="0"/>
              <a:t>Mit meinen Fehlern angenommen sein</a:t>
            </a:r>
          </a:p>
          <a:p>
            <a:r>
              <a:rPr lang="de-AT" dirty="0" smtClean="0"/>
              <a:t>Neuanfänge in meinem Leben</a:t>
            </a:r>
          </a:p>
          <a:p>
            <a:r>
              <a:rPr lang="de-AT" dirty="0" smtClean="0"/>
              <a:t>Symbol Weg - Spuren</a:t>
            </a:r>
          </a:p>
          <a:p>
            <a:r>
              <a:rPr lang="de-AT" dirty="0" smtClean="0"/>
              <a:t>Ich kann mich versöhnen – ich darf neu beginnen</a:t>
            </a:r>
          </a:p>
          <a:p>
            <a:r>
              <a:rPr lang="de-AT" dirty="0" smtClean="0"/>
              <a:t>Ich vertraue dem/r Anderen</a:t>
            </a:r>
          </a:p>
          <a:p>
            <a:r>
              <a:rPr lang="de-AT" dirty="0" smtClean="0"/>
              <a:t>Gott liebt mich, so wie ich bin</a:t>
            </a:r>
            <a:endParaRPr lang="de-AT" dirty="0"/>
          </a:p>
        </p:txBody>
      </p:sp>
    </p:spTree>
    <p:extLst>
      <p:ext uri="{BB962C8B-B14F-4D97-AF65-F5344CB8AC3E}">
        <p14:creationId xmlns:p14="http://schemas.microsoft.com/office/powerpoint/2010/main" val="127194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5616" y="591195"/>
            <a:ext cx="7346776" cy="1436738"/>
          </a:xfrm>
        </p:spPr>
        <p:txBody>
          <a:bodyPr>
            <a:normAutofit fontScale="90000"/>
          </a:bodyPr>
          <a:lstStyle/>
          <a:p>
            <a:pPr>
              <a:spcBef>
                <a:spcPts val="600"/>
              </a:spcBef>
            </a:pPr>
            <a:r>
              <a:rPr lang="de-AT" sz="1800" dirty="0" smtClean="0">
                <a:solidFill>
                  <a:schemeClr val="accent1"/>
                </a:solidFill>
              </a:rPr>
              <a:t>Jänner/Februar</a:t>
            </a:r>
            <a:r>
              <a:rPr lang="de-AT" sz="1600" dirty="0" smtClean="0"/>
              <a:t/>
            </a:r>
            <a:br>
              <a:rPr lang="de-AT" sz="1600" dirty="0" smtClean="0"/>
            </a:br>
            <a:r>
              <a:rPr lang="de-AT" sz="1600" dirty="0" smtClean="0"/>
              <a:t>		</a:t>
            </a:r>
            <a:r>
              <a:rPr lang="de-AT" sz="1800" b="1" dirty="0" smtClean="0">
                <a:solidFill>
                  <a:schemeClr val="accent1"/>
                </a:solidFill>
              </a:rPr>
              <a:t>WIR BEGEGNEN JESUS UND FEIERN</a:t>
            </a:r>
            <a:r>
              <a:rPr lang="de-AT" sz="1600" dirty="0"/>
              <a:t/>
            </a:r>
            <a:br>
              <a:rPr lang="de-AT" sz="1600" dirty="0"/>
            </a:br>
            <a:r>
              <a:rPr lang="de-AT" sz="900" dirty="0" smtClean="0"/>
              <a:t/>
            </a:r>
            <a:br>
              <a:rPr lang="de-AT" sz="900" dirty="0" smtClean="0"/>
            </a:br>
            <a:r>
              <a:rPr lang="de-DE" sz="1000" b="1" i="1" dirty="0" smtClean="0">
                <a:solidFill>
                  <a:srgbClr val="FFFF00"/>
                </a:solidFill>
              </a:rPr>
              <a:t>K </a:t>
            </a:r>
            <a:r>
              <a:rPr lang="de-DE" sz="1000" b="1" i="1" dirty="0">
                <a:solidFill>
                  <a:srgbClr val="FFFF00"/>
                </a:solidFill>
              </a:rPr>
              <a:t>4: Die Bedeutung Jesu und Leitmotive der eigenen Religion </a:t>
            </a:r>
            <a:r>
              <a:rPr lang="de-DE" sz="1000" b="1" i="1" dirty="0" smtClean="0">
                <a:solidFill>
                  <a:srgbClr val="FFFF00"/>
                </a:solidFill>
              </a:rPr>
              <a:t>entdecken </a:t>
            </a:r>
            <a:r>
              <a:rPr lang="de-DE" sz="1000" b="1" i="1" dirty="0">
                <a:solidFill>
                  <a:srgbClr val="FFFF00"/>
                </a:solidFill>
              </a:rPr>
              <a:t>und verstehen.</a:t>
            </a:r>
            <a:br>
              <a:rPr lang="de-DE" sz="1000" b="1" i="1" dirty="0">
                <a:solidFill>
                  <a:srgbClr val="FFFF00"/>
                </a:solidFill>
              </a:rPr>
            </a:br>
            <a:r>
              <a:rPr lang="de-DE" sz="1000" b="1" dirty="0">
                <a:solidFill>
                  <a:srgbClr val="FFFF00"/>
                </a:solidFill>
              </a:rPr>
              <a:t>Bildungsstandards </a:t>
            </a:r>
            <a:br>
              <a:rPr lang="de-DE" sz="1000" b="1" dirty="0">
                <a:solidFill>
                  <a:srgbClr val="FFFF00"/>
                </a:solidFill>
              </a:rPr>
            </a:br>
            <a:r>
              <a:rPr lang="de-DE" sz="1000" b="1" dirty="0">
                <a:solidFill>
                  <a:srgbClr val="FFFF00"/>
                </a:solidFill>
              </a:rPr>
              <a:t>Die Schüler/innen entdecken Wort und Tat Jesu als Hoffnung für ihr Leben und sind mit ausgewählten Gleichnis- + Wundererzählungen vertraut. </a:t>
            </a:r>
            <a:br>
              <a:rPr lang="de-DE" sz="1000" b="1" dirty="0">
                <a:solidFill>
                  <a:srgbClr val="FFFF00"/>
                </a:solidFill>
              </a:rPr>
            </a:br>
            <a:r>
              <a:rPr lang="de-DE" sz="1000" b="1" dirty="0">
                <a:solidFill>
                  <a:srgbClr val="FFFF00"/>
                </a:solidFill>
              </a:rPr>
              <a:t>Sie erläutern die Bedeutung von Taufe, Buße und Eucharistie.</a:t>
            </a:r>
            <a:br>
              <a:rPr lang="de-DE" sz="1000" b="1" dirty="0">
                <a:solidFill>
                  <a:srgbClr val="FFFF00"/>
                </a:solidFill>
              </a:rPr>
            </a:br>
            <a:endParaRPr lang="de-AT" sz="1000" b="1" dirty="0">
              <a:solidFill>
                <a:srgbClr val="FFFF00"/>
              </a:solidFill>
            </a:endParaRPr>
          </a:p>
        </p:txBody>
      </p:sp>
      <p:sp>
        <p:nvSpPr>
          <p:cNvPr id="4" name="Fußzeilenplatzhalter 3"/>
          <p:cNvSpPr>
            <a:spLocks noGrp="1"/>
          </p:cNvSpPr>
          <p:nvPr>
            <p:ph type="ftr" sz="quarter" idx="11"/>
          </p:nvPr>
        </p:nvSpPr>
        <p:spPr>
          <a:xfrm>
            <a:off x="1763688" y="6381328"/>
            <a:ext cx="5581913" cy="365125"/>
          </a:xfrm>
        </p:spPr>
        <p:txBody>
          <a:bodyPr/>
          <a:lstStyle/>
          <a:p>
            <a:r>
              <a:rPr lang="en-US" smtClean="0"/>
              <a:t>Heykman&amp;Kurz</a:t>
            </a:r>
            <a:endParaRPr lang="en-US" dirty="0"/>
          </a:p>
        </p:txBody>
      </p:sp>
      <p:sp>
        <p:nvSpPr>
          <p:cNvPr id="3" name="Inhaltsplatzhalter 2"/>
          <p:cNvSpPr>
            <a:spLocks noGrp="1"/>
          </p:cNvSpPr>
          <p:nvPr>
            <p:ph idx="4294967295"/>
          </p:nvPr>
        </p:nvSpPr>
        <p:spPr>
          <a:xfrm>
            <a:off x="3779912" y="2708920"/>
            <a:ext cx="5040560" cy="3202930"/>
          </a:xfrm>
        </p:spPr>
        <p:txBody>
          <a:bodyPr/>
          <a:lstStyle/>
          <a:p>
            <a:r>
              <a:rPr lang="de-AT" dirty="0" smtClean="0"/>
              <a:t>Werdegang des Brotes und des Weines</a:t>
            </a:r>
          </a:p>
          <a:p>
            <a:r>
              <a:rPr lang="de-AT" dirty="0" smtClean="0"/>
              <a:t>Beim Feiern einander begegnen und Gemeinschaft erleben</a:t>
            </a:r>
          </a:p>
          <a:p>
            <a:r>
              <a:rPr lang="de-AT" dirty="0" smtClean="0"/>
              <a:t>Das Mahl am Gründonnerstag: Bild und dazu Stichwörter der Geschichte legen – SuS erzählen die Geschichte</a:t>
            </a:r>
          </a:p>
          <a:p>
            <a:r>
              <a:rPr lang="de-AT" dirty="0" smtClean="0"/>
              <a:t>Bild von Eucharistiefeier zum Vergleich legen – Welche Worte passen dazu</a:t>
            </a:r>
          </a:p>
          <a:p>
            <a:endParaRPr lang="de-AT" dirty="0"/>
          </a:p>
        </p:txBody>
      </p:sp>
      <p:pic>
        <p:nvPicPr>
          <p:cNvPr id="5" name="Grafik 4"/>
          <p:cNvPicPr>
            <a:picLocks noChangeAspect="1"/>
          </p:cNvPicPr>
          <p:nvPr/>
        </p:nvPicPr>
        <p:blipFill>
          <a:blip r:embed="rId2"/>
          <a:stretch>
            <a:fillRect/>
          </a:stretch>
        </p:blipFill>
        <p:spPr>
          <a:xfrm>
            <a:off x="611560" y="2530326"/>
            <a:ext cx="2679281" cy="2945303"/>
          </a:xfrm>
          <a:prstGeom prst="rect">
            <a:avLst/>
          </a:prstGeom>
        </p:spPr>
      </p:pic>
    </p:spTree>
    <p:extLst>
      <p:ext uri="{BB962C8B-B14F-4D97-AF65-F5344CB8AC3E}">
        <p14:creationId xmlns:p14="http://schemas.microsoft.com/office/powerpoint/2010/main" val="409238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75656" y="476672"/>
            <a:ext cx="6589200" cy="1580754"/>
          </a:xfrm>
        </p:spPr>
        <p:txBody>
          <a:bodyPr>
            <a:normAutofit fontScale="90000"/>
          </a:bodyPr>
          <a:lstStyle/>
          <a:p>
            <a:r>
              <a:rPr lang="de-AT" sz="1800" dirty="0" smtClean="0">
                <a:solidFill>
                  <a:schemeClr val="accent1"/>
                </a:solidFill>
              </a:rPr>
              <a:t>Februar/März</a:t>
            </a:r>
            <a:r>
              <a:rPr lang="de-AT" sz="1600" dirty="0" smtClean="0"/>
              <a:t/>
            </a:r>
            <a:br>
              <a:rPr lang="de-AT" sz="1600" dirty="0" smtClean="0"/>
            </a:br>
            <a:r>
              <a:rPr lang="de-AT" sz="1600" dirty="0" smtClean="0"/>
              <a:t>		</a:t>
            </a:r>
            <a:r>
              <a:rPr lang="de-AT" sz="1600" b="1" dirty="0" smtClean="0">
                <a:solidFill>
                  <a:schemeClr val="accent1"/>
                </a:solidFill>
              </a:rPr>
              <a:t>HEILIGE MESSE FEIERN</a:t>
            </a:r>
            <a:br>
              <a:rPr lang="de-AT" sz="1600" b="1" dirty="0" smtClean="0">
                <a:solidFill>
                  <a:schemeClr val="accent1"/>
                </a:solidFill>
              </a:rPr>
            </a:br>
            <a:r>
              <a:rPr lang="de-AT" sz="1600" dirty="0"/>
              <a:t/>
            </a:r>
            <a:br>
              <a:rPr lang="de-AT" sz="1600" dirty="0"/>
            </a:br>
            <a:r>
              <a:rPr lang="de-DE" sz="1000" b="1" dirty="0">
                <a:solidFill>
                  <a:srgbClr val="FFFF00"/>
                </a:solidFill>
              </a:rPr>
              <a:t>K 6: </a:t>
            </a:r>
            <a:r>
              <a:rPr lang="de-DE" sz="1000" b="1" i="1" dirty="0">
                <a:solidFill>
                  <a:srgbClr val="FFFF00"/>
                </a:solidFill>
              </a:rPr>
              <a:t>Kirchenräume erkunden sowie die wichtigsten christlichen Feste </a:t>
            </a:r>
            <a:r>
              <a:rPr lang="de-DE" sz="1000" b="1" i="1" dirty="0" smtClean="0">
                <a:solidFill>
                  <a:srgbClr val="FFFF00"/>
                </a:solidFill>
              </a:rPr>
              <a:t>beschreiben </a:t>
            </a:r>
            <a:r>
              <a:rPr lang="de-DE" sz="1000" b="1" i="1" dirty="0">
                <a:solidFill>
                  <a:srgbClr val="FFFF00"/>
                </a:solidFill>
              </a:rPr>
              <a:t>und mitgestalten.</a:t>
            </a:r>
            <a:br>
              <a:rPr lang="de-DE" sz="1000" b="1" i="1" dirty="0">
                <a:solidFill>
                  <a:srgbClr val="FFFF00"/>
                </a:solidFill>
              </a:rPr>
            </a:br>
            <a:r>
              <a:rPr lang="de-DE" sz="1000" b="1" dirty="0">
                <a:solidFill>
                  <a:srgbClr val="FFFF00"/>
                </a:solidFill>
              </a:rPr>
              <a:t>Bildungsstandards </a:t>
            </a:r>
            <a:br>
              <a:rPr lang="de-DE" sz="1000" b="1" dirty="0">
                <a:solidFill>
                  <a:srgbClr val="FFFF00"/>
                </a:solidFill>
              </a:rPr>
            </a:br>
            <a:r>
              <a:rPr lang="de-DE" sz="1000" b="1" dirty="0">
                <a:solidFill>
                  <a:srgbClr val="FFFF00"/>
                </a:solidFill>
              </a:rPr>
              <a:t>Die Schüler/innen wissen sich zum </a:t>
            </a:r>
            <a:r>
              <a:rPr lang="de-DE" sz="1000" b="1" dirty="0" err="1">
                <a:solidFill>
                  <a:srgbClr val="FFFF00"/>
                </a:solidFill>
              </a:rPr>
              <a:t>pfarrlichen</a:t>
            </a:r>
            <a:r>
              <a:rPr lang="de-DE" sz="1000" b="1" dirty="0">
                <a:solidFill>
                  <a:srgbClr val="FFFF00"/>
                </a:solidFill>
              </a:rPr>
              <a:t> Leben eingeladen und  beschreiben den Aufbau der Hl. Messe sowie die Dienste und Ämter in der Kirche.</a:t>
            </a:r>
            <a:br>
              <a:rPr lang="de-DE" sz="1000" b="1" dirty="0">
                <a:solidFill>
                  <a:srgbClr val="FFFF00"/>
                </a:solidFill>
              </a:rPr>
            </a:br>
            <a:r>
              <a:rPr lang="de-DE" sz="1000" b="1" dirty="0">
                <a:solidFill>
                  <a:srgbClr val="FFFF00"/>
                </a:solidFill>
              </a:rPr>
              <a:t>Sie deuten den Kirchenraum, kennen die Bedeutung des Sonntags, sind mit dem Kirchenjahr vertraut und können an seinen Festen in angemessener Weise teilnehmen</a:t>
            </a:r>
            <a:r>
              <a:rPr lang="de-DE" sz="1000" b="1" dirty="0" smtClean="0">
                <a:solidFill>
                  <a:srgbClr val="FFFF00"/>
                </a:solidFill>
              </a:rPr>
              <a:t>.</a:t>
            </a:r>
            <a:endParaRPr lang="de-AT" sz="1000" b="1" dirty="0">
              <a:solidFill>
                <a:srgbClr val="FFFF00"/>
              </a:solidFill>
            </a:endParaRPr>
          </a:p>
        </p:txBody>
      </p:sp>
      <p:sp>
        <p:nvSpPr>
          <p:cNvPr id="4" name="Fußzeilenplatzhalter 3"/>
          <p:cNvSpPr>
            <a:spLocks noGrp="1"/>
          </p:cNvSpPr>
          <p:nvPr>
            <p:ph type="ftr" sz="quarter" idx="11"/>
          </p:nvPr>
        </p:nvSpPr>
        <p:spPr>
          <a:xfrm>
            <a:off x="1763688" y="6381328"/>
            <a:ext cx="5581913" cy="365125"/>
          </a:xfrm>
        </p:spPr>
        <p:txBody>
          <a:bodyPr/>
          <a:lstStyle/>
          <a:p>
            <a:r>
              <a:rPr lang="en-US" smtClean="0"/>
              <a:t>Heykman&amp;Kurz</a:t>
            </a:r>
            <a:endParaRPr lang="en-US" dirty="0"/>
          </a:p>
        </p:txBody>
      </p:sp>
      <p:sp>
        <p:nvSpPr>
          <p:cNvPr id="3" name="Inhaltsplatzhalter 2"/>
          <p:cNvSpPr>
            <a:spLocks noGrp="1"/>
          </p:cNvSpPr>
          <p:nvPr>
            <p:ph idx="4294967295"/>
          </p:nvPr>
        </p:nvSpPr>
        <p:spPr>
          <a:xfrm>
            <a:off x="2552700" y="2492896"/>
            <a:ext cx="5907732" cy="3888432"/>
          </a:xfrm>
        </p:spPr>
        <p:txBody>
          <a:bodyPr>
            <a:normAutofit fontScale="92500" lnSpcReduction="10000"/>
          </a:bodyPr>
          <a:lstStyle/>
          <a:p>
            <a:r>
              <a:rPr lang="de-AT" dirty="0" smtClean="0"/>
              <a:t>Im Wort Gottes kommt Jesus zu mir / Tisch des Wortes</a:t>
            </a:r>
          </a:p>
          <a:p>
            <a:r>
              <a:rPr lang="de-AT" dirty="0" smtClean="0"/>
              <a:t>In der Eucharistie ist mir Jesus ganz nahe /Tisch des Brotes</a:t>
            </a:r>
          </a:p>
          <a:p>
            <a:r>
              <a:rPr lang="de-AT" dirty="0" smtClean="0"/>
              <a:t>Eucharistie; Wir begegnen Jesus im Brot, miteinander essen und feiern</a:t>
            </a:r>
          </a:p>
          <a:p>
            <a:r>
              <a:rPr lang="de-AT" dirty="0" smtClean="0"/>
              <a:t>Mit liturgischer Begrüßung die Stunde beginnen u. Segensgruß die Stunde beenden.</a:t>
            </a:r>
          </a:p>
          <a:p>
            <a:r>
              <a:rPr lang="de-AT" dirty="0" smtClean="0"/>
              <a:t>Ablauf der Hl Messe – Wortkärtchen zu den Bildern</a:t>
            </a:r>
          </a:p>
          <a:p>
            <a:r>
              <a:rPr lang="de-AT" dirty="0" smtClean="0"/>
              <a:t>Erstkommunion – mit Hilfe der Bildern die Antworten üben</a:t>
            </a:r>
          </a:p>
          <a:p>
            <a:r>
              <a:rPr lang="de-AT" dirty="0" smtClean="0"/>
              <a:t>Ich kann unterscheiden zwischen  Wort-Gottesdienst und Eucharistiefeier</a:t>
            </a:r>
            <a:endParaRPr lang="de-AT" dirty="0"/>
          </a:p>
        </p:txBody>
      </p:sp>
    </p:spTree>
    <p:extLst>
      <p:ext uri="{BB962C8B-B14F-4D97-AF65-F5344CB8AC3E}">
        <p14:creationId xmlns:p14="http://schemas.microsoft.com/office/powerpoint/2010/main" val="300879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sz="1800" dirty="0" smtClean="0">
                <a:solidFill>
                  <a:schemeClr val="accent1"/>
                </a:solidFill>
              </a:rPr>
              <a:t>März</a:t>
            </a:r>
            <a:r>
              <a:rPr lang="de-AT" sz="1600" dirty="0" smtClean="0"/>
              <a:t/>
            </a:r>
            <a:br>
              <a:rPr lang="de-AT" sz="1600" dirty="0" smtClean="0"/>
            </a:br>
            <a:r>
              <a:rPr lang="de-AT" sz="1600" dirty="0" smtClean="0"/>
              <a:t>		</a:t>
            </a:r>
            <a:r>
              <a:rPr lang="de-AT" sz="1800" b="1" dirty="0" smtClean="0">
                <a:solidFill>
                  <a:schemeClr val="accent1"/>
                </a:solidFill>
              </a:rPr>
              <a:t>EINANDER VERTRAUEN</a:t>
            </a:r>
            <a:br>
              <a:rPr lang="de-AT" sz="1800" b="1" dirty="0" smtClean="0">
                <a:solidFill>
                  <a:schemeClr val="accent1"/>
                </a:solidFill>
              </a:rPr>
            </a:br>
            <a:r>
              <a:rPr lang="de-AT" sz="900" dirty="0"/>
              <a:t/>
            </a:r>
            <a:br>
              <a:rPr lang="de-AT" sz="900" dirty="0"/>
            </a:br>
            <a:r>
              <a:rPr lang="de-DE" sz="1000" b="1" dirty="0" smtClean="0">
                <a:solidFill>
                  <a:srgbClr val="FFFF00"/>
                </a:solidFill>
              </a:rPr>
              <a:t>K </a:t>
            </a:r>
            <a:r>
              <a:rPr lang="de-DE" sz="1000" b="1" dirty="0">
                <a:solidFill>
                  <a:srgbClr val="FFFF00"/>
                </a:solidFill>
              </a:rPr>
              <a:t>7: </a:t>
            </a:r>
            <a:r>
              <a:rPr lang="de-DE" sz="1000" b="1" i="1" dirty="0">
                <a:solidFill>
                  <a:srgbClr val="FFFF00"/>
                </a:solidFill>
              </a:rPr>
              <a:t>Religiös begründete Werte kennen und ihre Bedeutung in </a:t>
            </a:r>
            <a:r>
              <a:rPr lang="de-DE" sz="1000" b="1" i="1" dirty="0" smtClean="0">
                <a:solidFill>
                  <a:srgbClr val="FFFF00"/>
                </a:solidFill>
              </a:rPr>
              <a:t>Konfliktsituationen </a:t>
            </a:r>
            <a:r>
              <a:rPr lang="de-DE" sz="1000" b="1" i="1" dirty="0">
                <a:solidFill>
                  <a:srgbClr val="FFFF00"/>
                </a:solidFill>
              </a:rPr>
              <a:t>abschätzen.</a:t>
            </a:r>
            <a:br>
              <a:rPr lang="de-DE" sz="1000" b="1" i="1" dirty="0">
                <a:solidFill>
                  <a:srgbClr val="FFFF00"/>
                </a:solidFill>
              </a:rPr>
            </a:br>
            <a:r>
              <a:rPr lang="de-DE" sz="1000" b="1" dirty="0">
                <a:solidFill>
                  <a:srgbClr val="FFFF00"/>
                </a:solidFill>
              </a:rPr>
              <a:t>Bildungsstandards </a:t>
            </a:r>
            <a:br>
              <a:rPr lang="de-DE" sz="1000" b="1" dirty="0">
                <a:solidFill>
                  <a:srgbClr val="FFFF00"/>
                </a:solidFill>
              </a:rPr>
            </a:br>
            <a:r>
              <a:rPr lang="de-DE" sz="1000" b="1" dirty="0">
                <a:solidFill>
                  <a:srgbClr val="FFFF00"/>
                </a:solidFill>
              </a:rPr>
              <a:t>Die Schüler/innen erläutern humane, religiöse und christlich </a:t>
            </a:r>
            <a:r>
              <a:rPr lang="de-DE" sz="1000" b="1" dirty="0" smtClean="0">
                <a:solidFill>
                  <a:srgbClr val="FFFF00"/>
                </a:solidFill>
              </a:rPr>
              <a:t>begründete </a:t>
            </a:r>
            <a:r>
              <a:rPr lang="de-DE" sz="1000" b="1" dirty="0">
                <a:solidFill>
                  <a:srgbClr val="FFFF00"/>
                </a:solidFill>
              </a:rPr>
              <a:t>Werte. </a:t>
            </a:r>
            <a:br>
              <a:rPr lang="de-DE" sz="1000" b="1" dirty="0">
                <a:solidFill>
                  <a:srgbClr val="FFFF00"/>
                </a:solidFill>
              </a:rPr>
            </a:br>
            <a:r>
              <a:rPr lang="de-DE" sz="1000" b="1" dirty="0">
                <a:solidFill>
                  <a:srgbClr val="FFFF00"/>
                </a:solidFill>
              </a:rPr>
              <a:t>Sie konstruieren an einzelnen Beispielen, wie die Achtung von Werten Menschen, Mitgeschöpfe und Umwelt leben lässt.</a:t>
            </a:r>
            <a:r>
              <a:rPr lang="de-DE" sz="1600" b="1" dirty="0">
                <a:solidFill>
                  <a:srgbClr val="FFFF00"/>
                </a:solidFill>
              </a:rPr>
              <a:t/>
            </a:r>
            <a:br>
              <a:rPr lang="de-DE" sz="1600" b="1" dirty="0">
                <a:solidFill>
                  <a:srgbClr val="FFFF00"/>
                </a:solidFill>
              </a:rPr>
            </a:br>
            <a:endParaRPr lang="de-AT" sz="1600" b="1" dirty="0">
              <a:solidFill>
                <a:srgbClr val="FFFF00"/>
              </a:solidFill>
            </a:endParaRPr>
          </a:p>
        </p:txBody>
      </p:sp>
      <p:sp>
        <p:nvSpPr>
          <p:cNvPr id="4" name="Fußzeilenplatzhalter 3"/>
          <p:cNvSpPr>
            <a:spLocks noGrp="1"/>
          </p:cNvSpPr>
          <p:nvPr>
            <p:ph type="ftr" sz="quarter" idx="11"/>
          </p:nvPr>
        </p:nvSpPr>
        <p:spPr>
          <a:xfrm>
            <a:off x="1763688" y="6381328"/>
            <a:ext cx="5581913" cy="365125"/>
          </a:xfrm>
        </p:spPr>
        <p:txBody>
          <a:bodyPr/>
          <a:lstStyle/>
          <a:p>
            <a:r>
              <a:rPr lang="en-US" smtClean="0"/>
              <a:t>Heykman&amp;Kurz</a:t>
            </a:r>
            <a:endParaRPr lang="en-US" dirty="0"/>
          </a:p>
        </p:txBody>
      </p:sp>
      <p:sp>
        <p:nvSpPr>
          <p:cNvPr id="3" name="Inhaltsplatzhalter 2"/>
          <p:cNvSpPr>
            <a:spLocks noGrp="1"/>
          </p:cNvSpPr>
          <p:nvPr>
            <p:ph idx="4294967295"/>
          </p:nvPr>
        </p:nvSpPr>
        <p:spPr>
          <a:xfrm>
            <a:off x="4283968" y="3197071"/>
            <a:ext cx="4464496" cy="2698750"/>
          </a:xfrm>
        </p:spPr>
        <p:txBody>
          <a:bodyPr/>
          <a:lstStyle/>
          <a:p>
            <a:r>
              <a:rPr lang="de-AT" dirty="0" smtClean="0"/>
              <a:t>Angst verbalisieren</a:t>
            </a:r>
          </a:p>
          <a:p>
            <a:r>
              <a:rPr lang="de-AT" dirty="0" smtClean="0"/>
              <a:t>In einer Freundschaft Fehler machen</a:t>
            </a:r>
          </a:p>
        </p:txBody>
      </p:sp>
      <p:pic>
        <p:nvPicPr>
          <p:cNvPr id="5" name="Grafik 4"/>
          <p:cNvPicPr>
            <a:picLocks noChangeAspect="1"/>
          </p:cNvPicPr>
          <p:nvPr/>
        </p:nvPicPr>
        <p:blipFill>
          <a:blip r:embed="rId2"/>
          <a:stretch>
            <a:fillRect/>
          </a:stretch>
        </p:blipFill>
        <p:spPr>
          <a:xfrm>
            <a:off x="467544" y="3284984"/>
            <a:ext cx="3476888" cy="1695679"/>
          </a:xfrm>
          <a:prstGeom prst="rect">
            <a:avLst/>
          </a:prstGeom>
        </p:spPr>
      </p:pic>
    </p:spTree>
    <p:extLst>
      <p:ext uri="{BB962C8B-B14F-4D97-AF65-F5344CB8AC3E}">
        <p14:creationId xmlns:p14="http://schemas.microsoft.com/office/powerpoint/2010/main" val="143429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476672"/>
            <a:ext cx="7562800" cy="1652762"/>
          </a:xfrm>
        </p:spPr>
        <p:txBody>
          <a:bodyPr>
            <a:normAutofit fontScale="90000"/>
          </a:bodyPr>
          <a:lstStyle/>
          <a:p>
            <a:r>
              <a:rPr lang="de-AT" sz="1800" dirty="0" smtClean="0">
                <a:solidFill>
                  <a:schemeClr val="accent1"/>
                </a:solidFill>
              </a:rPr>
              <a:t>März/April</a:t>
            </a:r>
            <a:r>
              <a:rPr lang="de-AT" sz="1600" dirty="0" smtClean="0"/>
              <a:t/>
            </a:r>
            <a:br>
              <a:rPr lang="de-AT" sz="1600" dirty="0" smtClean="0"/>
            </a:br>
            <a:r>
              <a:rPr lang="de-AT" sz="1600" dirty="0" smtClean="0"/>
              <a:t>		</a:t>
            </a:r>
            <a:r>
              <a:rPr lang="de-AT" sz="1600" b="1" dirty="0" smtClean="0">
                <a:solidFill>
                  <a:schemeClr val="accent1"/>
                </a:solidFill>
              </a:rPr>
              <a:t>OSTERN FEIERN</a:t>
            </a:r>
            <a:r>
              <a:rPr lang="de-AT" sz="1600" dirty="0"/>
              <a:t/>
            </a:r>
            <a:br>
              <a:rPr lang="de-AT" sz="1600" dirty="0"/>
            </a:br>
            <a:r>
              <a:rPr lang="de-AT" sz="900" dirty="0" smtClean="0"/>
              <a:t/>
            </a:r>
            <a:br>
              <a:rPr lang="de-AT" sz="900" dirty="0" smtClean="0"/>
            </a:br>
            <a:r>
              <a:rPr lang="de-DE" sz="1000" b="1" dirty="0" smtClean="0">
                <a:solidFill>
                  <a:srgbClr val="FFFF00"/>
                </a:solidFill>
              </a:rPr>
              <a:t>K </a:t>
            </a:r>
            <a:r>
              <a:rPr lang="de-DE" sz="1000" b="1" dirty="0">
                <a:solidFill>
                  <a:srgbClr val="FFFF00"/>
                </a:solidFill>
              </a:rPr>
              <a:t>6: </a:t>
            </a:r>
            <a:r>
              <a:rPr lang="de-DE" sz="1000" b="1" i="1" dirty="0">
                <a:solidFill>
                  <a:srgbClr val="FFFF00"/>
                </a:solidFill>
              </a:rPr>
              <a:t>Kirchenräume erkunden sowie die wichtigsten christlichen Feste </a:t>
            </a:r>
            <a:r>
              <a:rPr lang="de-DE" sz="1000" b="1" i="1" dirty="0" smtClean="0">
                <a:solidFill>
                  <a:srgbClr val="FFFF00"/>
                </a:solidFill>
              </a:rPr>
              <a:t>beschreiben </a:t>
            </a:r>
            <a:r>
              <a:rPr lang="de-DE" sz="1000" b="1" i="1" dirty="0">
                <a:solidFill>
                  <a:srgbClr val="FFFF00"/>
                </a:solidFill>
              </a:rPr>
              <a:t>und mitgestalten.</a:t>
            </a:r>
            <a:br>
              <a:rPr lang="de-DE" sz="1000" b="1" i="1" dirty="0">
                <a:solidFill>
                  <a:srgbClr val="FFFF00"/>
                </a:solidFill>
              </a:rPr>
            </a:br>
            <a:r>
              <a:rPr lang="de-DE" sz="1000" b="1" dirty="0">
                <a:solidFill>
                  <a:srgbClr val="FFFF00"/>
                </a:solidFill>
              </a:rPr>
              <a:t>Bildungsstandards </a:t>
            </a:r>
            <a:br>
              <a:rPr lang="de-DE" sz="1000" b="1" dirty="0">
                <a:solidFill>
                  <a:srgbClr val="FFFF00"/>
                </a:solidFill>
              </a:rPr>
            </a:br>
            <a:r>
              <a:rPr lang="de-DE" sz="1000" b="1" dirty="0">
                <a:solidFill>
                  <a:srgbClr val="FFFF00"/>
                </a:solidFill>
              </a:rPr>
              <a:t>Die Schüler/innen wissen sich zum </a:t>
            </a:r>
            <a:r>
              <a:rPr lang="de-DE" sz="1000" b="1" dirty="0" err="1">
                <a:solidFill>
                  <a:srgbClr val="FFFF00"/>
                </a:solidFill>
              </a:rPr>
              <a:t>pfarrlichen</a:t>
            </a:r>
            <a:r>
              <a:rPr lang="de-DE" sz="1000" b="1" dirty="0">
                <a:solidFill>
                  <a:srgbClr val="FFFF00"/>
                </a:solidFill>
              </a:rPr>
              <a:t> Leben eingeladen und  beschreiben den Aufbau der Hl. Messe sowie die Dienste und Ämter in der Kirche.</a:t>
            </a:r>
            <a:br>
              <a:rPr lang="de-DE" sz="1000" b="1" dirty="0">
                <a:solidFill>
                  <a:srgbClr val="FFFF00"/>
                </a:solidFill>
              </a:rPr>
            </a:br>
            <a:r>
              <a:rPr lang="de-DE" sz="1000" b="1" dirty="0">
                <a:solidFill>
                  <a:srgbClr val="FFFF00"/>
                </a:solidFill>
              </a:rPr>
              <a:t>Sie deuten den Kirchenraum, kennen die Bedeutung des Sonntags, sind mit dem Kirchenjahr vertraut und können an seinen Festen in angemessener Weise teilnehmen</a:t>
            </a:r>
            <a:r>
              <a:rPr lang="de-DE" sz="1000" b="1" dirty="0" smtClean="0">
                <a:solidFill>
                  <a:srgbClr val="FFFF00"/>
                </a:solidFill>
              </a:rPr>
              <a:t>.</a:t>
            </a:r>
            <a:endParaRPr lang="de-AT" sz="1000" b="1" dirty="0">
              <a:solidFill>
                <a:srgbClr val="FFFF00"/>
              </a:solidFill>
            </a:endParaRPr>
          </a:p>
        </p:txBody>
      </p:sp>
      <p:sp>
        <p:nvSpPr>
          <p:cNvPr id="4" name="Fußzeilenplatzhalter 3"/>
          <p:cNvSpPr>
            <a:spLocks noGrp="1"/>
          </p:cNvSpPr>
          <p:nvPr>
            <p:ph type="ftr" sz="quarter" idx="11"/>
          </p:nvPr>
        </p:nvSpPr>
        <p:spPr>
          <a:xfrm>
            <a:off x="1763688" y="6309320"/>
            <a:ext cx="5581913" cy="365125"/>
          </a:xfrm>
        </p:spPr>
        <p:txBody>
          <a:bodyPr/>
          <a:lstStyle/>
          <a:p>
            <a:r>
              <a:rPr lang="en-US" smtClean="0"/>
              <a:t>Heykman&amp;Kurz</a:t>
            </a:r>
            <a:endParaRPr lang="en-US" dirty="0"/>
          </a:p>
        </p:txBody>
      </p:sp>
      <p:sp>
        <p:nvSpPr>
          <p:cNvPr id="3" name="Inhaltsplatzhalter 2"/>
          <p:cNvSpPr>
            <a:spLocks noGrp="1"/>
          </p:cNvSpPr>
          <p:nvPr>
            <p:ph idx="4294967295"/>
          </p:nvPr>
        </p:nvSpPr>
        <p:spPr>
          <a:xfrm>
            <a:off x="3995936" y="2668954"/>
            <a:ext cx="4538464" cy="3242896"/>
          </a:xfrm>
        </p:spPr>
        <p:txBody>
          <a:bodyPr/>
          <a:lstStyle/>
          <a:p>
            <a:r>
              <a:rPr lang="de-AT" dirty="0"/>
              <a:t>Wie Christen die Karwoche feiern</a:t>
            </a:r>
          </a:p>
          <a:p>
            <a:r>
              <a:rPr lang="de-AT" dirty="0" smtClean="0"/>
              <a:t>Jesus ist auferstanden: Das leere Grab</a:t>
            </a:r>
          </a:p>
          <a:p>
            <a:r>
              <a:rPr lang="de-AT" dirty="0" smtClean="0"/>
              <a:t>Die Auferstehung Jesu feiern</a:t>
            </a:r>
          </a:p>
          <a:p>
            <a:r>
              <a:rPr lang="de-AT" dirty="0" smtClean="0"/>
              <a:t>Osterkerze, Osterfeuer</a:t>
            </a:r>
          </a:p>
        </p:txBody>
      </p:sp>
      <p:pic>
        <p:nvPicPr>
          <p:cNvPr id="5" name="Grafik 4"/>
          <p:cNvPicPr>
            <a:picLocks noChangeAspect="1"/>
          </p:cNvPicPr>
          <p:nvPr/>
        </p:nvPicPr>
        <p:blipFill>
          <a:blip r:embed="rId2"/>
          <a:stretch>
            <a:fillRect/>
          </a:stretch>
        </p:blipFill>
        <p:spPr>
          <a:xfrm>
            <a:off x="755576" y="2526904"/>
            <a:ext cx="2796042" cy="3242896"/>
          </a:xfrm>
          <a:prstGeom prst="rect">
            <a:avLst/>
          </a:prstGeom>
        </p:spPr>
      </p:pic>
    </p:spTree>
    <p:extLst>
      <p:ext uri="{BB962C8B-B14F-4D97-AF65-F5344CB8AC3E}">
        <p14:creationId xmlns:p14="http://schemas.microsoft.com/office/powerpoint/2010/main" val="179768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spcBef>
                <a:spcPts val="600"/>
              </a:spcBef>
            </a:pPr>
            <a:r>
              <a:rPr lang="de-AT" sz="1800" dirty="0" smtClean="0">
                <a:solidFill>
                  <a:schemeClr val="accent1"/>
                </a:solidFill>
              </a:rPr>
              <a:t>April</a:t>
            </a:r>
            <a:r>
              <a:rPr lang="de-AT" sz="1600" dirty="0" smtClean="0"/>
              <a:t/>
            </a:r>
            <a:br>
              <a:rPr lang="de-AT" sz="1600" dirty="0" smtClean="0"/>
            </a:br>
            <a:r>
              <a:rPr lang="de-AT" sz="1600" dirty="0" smtClean="0"/>
              <a:t>		</a:t>
            </a:r>
            <a:r>
              <a:rPr lang="de-AT" sz="1800" b="1" dirty="0" smtClean="0">
                <a:solidFill>
                  <a:schemeClr val="accent1"/>
                </a:solidFill>
              </a:rPr>
              <a:t>IM LEBEN NEU BEGINNEN</a:t>
            </a:r>
            <a:r>
              <a:rPr lang="de-AT" sz="1600" dirty="0"/>
              <a:t/>
            </a:r>
            <a:br>
              <a:rPr lang="de-AT" sz="1600" dirty="0"/>
            </a:br>
            <a:r>
              <a:rPr lang="de-AT" sz="900" dirty="0" smtClean="0"/>
              <a:t/>
            </a:r>
            <a:br>
              <a:rPr lang="de-AT" sz="900" dirty="0" smtClean="0"/>
            </a:br>
            <a:r>
              <a:rPr lang="de-DE" sz="1000" b="1" i="1" dirty="0" smtClean="0">
                <a:solidFill>
                  <a:srgbClr val="FFFF00"/>
                </a:solidFill>
              </a:rPr>
              <a:t>K </a:t>
            </a:r>
            <a:r>
              <a:rPr lang="de-DE" sz="1000" b="1" i="1" dirty="0">
                <a:solidFill>
                  <a:srgbClr val="FFFF00"/>
                </a:solidFill>
              </a:rPr>
              <a:t>2: Widerfahrnisse des Lebens wahrnehmen und im Licht christlicher </a:t>
            </a:r>
            <a:r>
              <a:rPr lang="de-DE" sz="1000" b="1" i="1" dirty="0" smtClean="0">
                <a:solidFill>
                  <a:srgbClr val="FFFF00"/>
                </a:solidFill>
              </a:rPr>
              <a:t>Hoffnung </a:t>
            </a:r>
            <a:r>
              <a:rPr lang="de-DE" sz="1000" b="1" i="1" dirty="0">
                <a:solidFill>
                  <a:srgbClr val="FFFF00"/>
                </a:solidFill>
              </a:rPr>
              <a:t>deuten.</a:t>
            </a:r>
            <a:br>
              <a:rPr lang="de-DE" sz="1000" b="1" i="1" dirty="0">
                <a:solidFill>
                  <a:srgbClr val="FFFF00"/>
                </a:solidFill>
              </a:rPr>
            </a:br>
            <a:r>
              <a:rPr lang="de-DE" sz="1000" b="1" dirty="0">
                <a:solidFill>
                  <a:srgbClr val="FFFF00"/>
                </a:solidFill>
              </a:rPr>
              <a:t>Bildungsstandards </a:t>
            </a:r>
            <a:br>
              <a:rPr lang="de-DE" sz="1000" b="1" dirty="0">
                <a:solidFill>
                  <a:srgbClr val="FFFF00"/>
                </a:solidFill>
              </a:rPr>
            </a:br>
            <a:r>
              <a:rPr lang="de-DE" sz="1000" b="1" dirty="0">
                <a:solidFill>
                  <a:srgbClr val="FFFF00"/>
                </a:solidFill>
              </a:rPr>
              <a:t>Die Schüler/innen können Glück und Unglück, Enttäuschungen und Hoffnungen in ihrem Leben wahrnehmen. </a:t>
            </a:r>
            <a:br>
              <a:rPr lang="de-DE" sz="1000" b="1" dirty="0">
                <a:solidFill>
                  <a:srgbClr val="FFFF00"/>
                </a:solidFill>
              </a:rPr>
            </a:br>
            <a:r>
              <a:rPr lang="de-DE" sz="1000" b="1" dirty="0">
                <a:solidFill>
                  <a:srgbClr val="FFFF00"/>
                </a:solidFill>
              </a:rPr>
              <a:t>Sie können ihre Lebenserfahrungen zu den Seligpreisungen und zur Auferstehung Jesu in Beziehung setzen.</a:t>
            </a:r>
            <a:br>
              <a:rPr lang="de-DE" sz="1000" b="1" dirty="0">
                <a:solidFill>
                  <a:srgbClr val="FFFF00"/>
                </a:solidFill>
              </a:rPr>
            </a:br>
            <a:endParaRPr lang="de-AT" sz="1000" b="1" dirty="0">
              <a:solidFill>
                <a:srgbClr val="FFFF00"/>
              </a:solidFill>
            </a:endParaRPr>
          </a:p>
        </p:txBody>
      </p:sp>
      <p:sp>
        <p:nvSpPr>
          <p:cNvPr id="4" name="Fußzeilenplatzhalter 3"/>
          <p:cNvSpPr>
            <a:spLocks noGrp="1"/>
          </p:cNvSpPr>
          <p:nvPr>
            <p:ph type="ftr" sz="quarter" idx="11"/>
          </p:nvPr>
        </p:nvSpPr>
        <p:spPr>
          <a:xfrm>
            <a:off x="1763688" y="6381328"/>
            <a:ext cx="5581913" cy="365125"/>
          </a:xfrm>
        </p:spPr>
        <p:txBody>
          <a:bodyPr/>
          <a:lstStyle/>
          <a:p>
            <a:r>
              <a:rPr lang="en-US" smtClean="0"/>
              <a:t>Heykman&amp;Kurz</a:t>
            </a:r>
            <a:endParaRPr lang="en-US" dirty="0"/>
          </a:p>
        </p:txBody>
      </p:sp>
      <p:sp>
        <p:nvSpPr>
          <p:cNvPr id="3" name="Inhaltsplatzhalter 2"/>
          <p:cNvSpPr>
            <a:spLocks noGrp="1"/>
          </p:cNvSpPr>
          <p:nvPr>
            <p:ph idx="4294967295"/>
          </p:nvPr>
        </p:nvSpPr>
        <p:spPr>
          <a:xfrm>
            <a:off x="3851920" y="2564905"/>
            <a:ext cx="4176464" cy="3346946"/>
          </a:xfrm>
        </p:spPr>
        <p:txBody>
          <a:bodyPr/>
          <a:lstStyle/>
          <a:p>
            <a:r>
              <a:rPr lang="de-AT" dirty="0" smtClean="0"/>
              <a:t>Enttäuschung und Freude erleben</a:t>
            </a:r>
          </a:p>
          <a:p>
            <a:r>
              <a:rPr lang="de-AT" dirty="0" smtClean="0"/>
              <a:t>Emmaus Geschichte</a:t>
            </a:r>
          </a:p>
          <a:p>
            <a:r>
              <a:rPr lang="de-AT" dirty="0" smtClean="0"/>
              <a:t>Brot brechen</a:t>
            </a:r>
            <a:endParaRPr lang="de-AT" dirty="0"/>
          </a:p>
        </p:txBody>
      </p:sp>
      <p:pic>
        <p:nvPicPr>
          <p:cNvPr id="5" name="Grafik 4"/>
          <p:cNvPicPr>
            <a:picLocks noChangeAspect="1"/>
          </p:cNvPicPr>
          <p:nvPr/>
        </p:nvPicPr>
        <p:blipFill>
          <a:blip r:embed="rId2"/>
          <a:stretch>
            <a:fillRect/>
          </a:stretch>
        </p:blipFill>
        <p:spPr>
          <a:xfrm>
            <a:off x="683568" y="2420782"/>
            <a:ext cx="2960744" cy="3635191"/>
          </a:xfrm>
          <a:prstGeom prst="rect">
            <a:avLst/>
          </a:prstGeom>
        </p:spPr>
      </p:pic>
    </p:spTree>
    <p:extLst>
      <p:ext uri="{BB962C8B-B14F-4D97-AF65-F5344CB8AC3E}">
        <p14:creationId xmlns:p14="http://schemas.microsoft.com/office/powerpoint/2010/main" val="294657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AT" b="1" dirty="0" smtClean="0">
                <a:solidFill>
                  <a:srgbClr val="FFFF00"/>
                </a:solidFill>
              </a:rPr>
              <a:t>Inhalt</a:t>
            </a:r>
            <a:endParaRPr lang="de-AT" b="1" dirty="0">
              <a:solidFill>
                <a:srgbClr val="FFFF00"/>
              </a:solidFill>
            </a:endParaRPr>
          </a:p>
        </p:txBody>
      </p:sp>
      <p:sp>
        <p:nvSpPr>
          <p:cNvPr id="2" name="Fußzeilenplatzhalter 1"/>
          <p:cNvSpPr>
            <a:spLocks noGrp="1"/>
          </p:cNvSpPr>
          <p:nvPr>
            <p:ph type="ftr" sz="quarter" idx="11"/>
          </p:nvPr>
        </p:nvSpPr>
        <p:spPr>
          <a:xfrm>
            <a:off x="1573803" y="6309320"/>
            <a:ext cx="1649026" cy="365125"/>
          </a:xfrm>
        </p:spPr>
        <p:txBody>
          <a:bodyPr/>
          <a:lstStyle/>
          <a:p>
            <a:r>
              <a:rPr lang="en-US" smtClean="0"/>
              <a:t>Heykman&amp;Kurz</a:t>
            </a:r>
            <a:endParaRPr lang="en-US" dirty="0"/>
          </a:p>
        </p:txBody>
      </p:sp>
      <p:sp>
        <p:nvSpPr>
          <p:cNvPr id="11" name="Inhaltsplatzhalter 10"/>
          <p:cNvSpPr>
            <a:spLocks noGrp="1"/>
          </p:cNvSpPr>
          <p:nvPr>
            <p:ph sz="half" idx="4294967295"/>
          </p:nvPr>
        </p:nvSpPr>
        <p:spPr>
          <a:xfrm>
            <a:off x="3995937" y="2279753"/>
            <a:ext cx="4536504" cy="4176713"/>
          </a:xfrm>
        </p:spPr>
        <p:txBody>
          <a:bodyPr>
            <a:normAutofit fontScale="62500" lnSpcReduction="20000"/>
          </a:bodyPr>
          <a:lstStyle/>
          <a:p>
            <a:r>
              <a:rPr lang="de-AT" dirty="0" smtClean="0"/>
              <a:t>Wer bin ich – für dich?	Kompetenz 1</a:t>
            </a:r>
          </a:p>
          <a:p>
            <a:r>
              <a:rPr lang="de-AT" dirty="0" smtClean="0"/>
              <a:t>Wir danken dir			Kompetenz 3/1</a:t>
            </a:r>
          </a:p>
          <a:p>
            <a:r>
              <a:rPr lang="de-AT" dirty="0" smtClean="0"/>
              <a:t>Ich bin verantwortlich		Kompetenz 5</a:t>
            </a:r>
          </a:p>
          <a:p>
            <a:r>
              <a:rPr lang="de-AT" dirty="0" smtClean="0"/>
              <a:t>Ich bin kostbar			Kompetenz 4</a:t>
            </a:r>
          </a:p>
          <a:p>
            <a:r>
              <a:rPr lang="de-AT" dirty="0" smtClean="0"/>
              <a:t>Von Licht und Dunkel		Kompetenz7 2</a:t>
            </a:r>
          </a:p>
          <a:p>
            <a:r>
              <a:rPr lang="de-AT" dirty="0" smtClean="0"/>
              <a:t>Weihnachten feiern		Kompetenz 6/2</a:t>
            </a:r>
          </a:p>
          <a:p>
            <a:r>
              <a:rPr lang="de-AT" dirty="0" smtClean="0"/>
              <a:t>Jesus entdecken		Kompetenz </a:t>
            </a:r>
          </a:p>
          <a:p>
            <a:r>
              <a:rPr lang="de-AT" dirty="0" smtClean="0"/>
              <a:t>Ich bin getauft			Kompetenz 4/2</a:t>
            </a:r>
          </a:p>
          <a:p>
            <a:r>
              <a:rPr lang="de-AT" dirty="0" smtClean="0"/>
              <a:t>Aufgenommen werden	Kompetenz 10</a:t>
            </a:r>
          </a:p>
          <a:p>
            <a:r>
              <a:rPr lang="de-AT" dirty="0" smtClean="0"/>
              <a:t>Wie ein guter Vater		Kompetenz 3/2</a:t>
            </a:r>
          </a:p>
          <a:p>
            <a:r>
              <a:rPr lang="de-AT" dirty="0" smtClean="0"/>
              <a:t>Sich verlassen können		Kompetenz 7/1</a:t>
            </a:r>
          </a:p>
          <a:p>
            <a:r>
              <a:rPr lang="de-AT" dirty="0" smtClean="0"/>
              <a:t>Das Kreuz entdecken		Kompetenz 8/1</a:t>
            </a:r>
          </a:p>
          <a:p>
            <a:r>
              <a:rPr lang="de-AT" dirty="0" smtClean="0"/>
              <a:t>Kirche – Ort des Heiligen	Kompetenz 6/1</a:t>
            </a:r>
          </a:p>
          <a:p>
            <a:r>
              <a:rPr lang="de-AT" dirty="0" smtClean="0"/>
              <a:t>Wer ist Elisabeth?		Kompetenz 8/2</a:t>
            </a:r>
          </a:p>
          <a:p>
            <a:r>
              <a:rPr lang="de-AT" dirty="0" smtClean="0"/>
              <a:t>Menschen vertrauen		Kompetenz 9</a:t>
            </a:r>
          </a:p>
          <a:p>
            <a:r>
              <a:rPr lang="de-AT" dirty="0" smtClean="0"/>
              <a:t>Gottes neue Welt suchen	Kompetenz //2</a:t>
            </a:r>
          </a:p>
          <a:p>
            <a:pPr marL="0" indent="0">
              <a:buNone/>
            </a:pPr>
            <a:endParaRPr lang="de-AT" dirty="0"/>
          </a:p>
        </p:txBody>
      </p:sp>
      <p:pic>
        <p:nvPicPr>
          <p:cNvPr id="3" name="Inhaltsplatzhalter 2"/>
          <p:cNvPicPr>
            <a:picLocks noGrp="1" noChangeAspect="1"/>
          </p:cNvPicPr>
          <p:nvPr>
            <p:ph sz="half" idx="4294967295"/>
          </p:nvPr>
        </p:nvPicPr>
        <p:blipFill>
          <a:blip r:embed="rId3"/>
          <a:stretch>
            <a:fillRect/>
          </a:stretch>
        </p:blipFill>
        <p:spPr>
          <a:xfrm>
            <a:off x="886444" y="2636912"/>
            <a:ext cx="2565400" cy="2928937"/>
          </a:xfrm>
          <a:prstGeom prst="rect">
            <a:avLst/>
          </a:prstGeom>
        </p:spPr>
      </p:pic>
    </p:spTree>
    <p:extLst>
      <p:ext uri="{BB962C8B-B14F-4D97-AF65-F5344CB8AC3E}">
        <p14:creationId xmlns:p14="http://schemas.microsoft.com/office/powerpoint/2010/main" val="9819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down)">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wipe(down)">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wipe(down)">
                                      <p:cBhvr>
                                        <p:cTn id="27" dur="500"/>
                                        <p:tgtEl>
                                          <p:spTgt spid="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wipe(down)">
                                      <p:cBhvr>
                                        <p:cTn id="32" dur="500"/>
                                        <p:tgtEl>
                                          <p:spTgt spid="1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Effect transition="in" filter="wipe(down)">
                                      <p:cBhvr>
                                        <p:cTn id="37" dur="500"/>
                                        <p:tgtEl>
                                          <p:spTgt spid="1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xEl>
                                              <p:pRg st="6" end="6"/>
                                            </p:txEl>
                                          </p:spTgt>
                                        </p:tgtEl>
                                        <p:attrNameLst>
                                          <p:attrName>style.visibility</p:attrName>
                                        </p:attrNameLst>
                                      </p:cBhvr>
                                      <p:to>
                                        <p:strVal val="visible"/>
                                      </p:to>
                                    </p:set>
                                    <p:animEffect transition="in" filter="wipe(down)">
                                      <p:cBhvr>
                                        <p:cTn id="42" dur="500"/>
                                        <p:tgtEl>
                                          <p:spTgt spid="1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xEl>
                                              <p:pRg st="7" end="7"/>
                                            </p:txEl>
                                          </p:spTgt>
                                        </p:tgtEl>
                                        <p:attrNameLst>
                                          <p:attrName>style.visibility</p:attrName>
                                        </p:attrNameLst>
                                      </p:cBhvr>
                                      <p:to>
                                        <p:strVal val="visible"/>
                                      </p:to>
                                    </p:set>
                                    <p:animEffect transition="in" filter="wipe(down)">
                                      <p:cBhvr>
                                        <p:cTn id="47" dur="500"/>
                                        <p:tgtEl>
                                          <p:spTgt spid="1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1">
                                            <p:txEl>
                                              <p:pRg st="8" end="8"/>
                                            </p:txEl>
                                          </p:spTgt>
                                        </p:tgtEl>
                                        <p:attrNameLst>
                                          <p:attrName>style.visibility</p:attrName>
                                        </p:attrNameLst>
                                      </p:cBhvr>
                                      <p:to>
                                        <p:strVal val="visible"/>
                                      </p:to>
                                    </p:set>
                                    <p:animEffect transition="in" filter="wipe(down)">
                                      <p:cBhvr>
                                        <p:cTn id="52" dur="500"/>
                                        <p:tgtEl>
                                          <p:spTgt spid="11">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1">
                                            <p:txEl>
                                              <p:pRg st="9" end="9"/>
                                            </p:txEl>
                                          </p:spTgt>
                                        </p:tgtEl>
                                        <p:attrNameLst>
                                          <p:attrName>style.visibility</p:attrName>
                                        </p:attrNameLst>
                                      </p:cBhvr>
                                      <p:to>
                                        <p:strVal val="visible"/>
                                      </p:to>
                                    </p:set>
                                    <p:animEffect transition="in" filter="wipe(down)">
                                      <p:cBhvr>
                                        <p:cTn id="57" dur="500"/>
                                        <p:tgtEl>
                                          <p:spTgt spid="11">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1">
                                            <p:txEl>
                                              <p:pRg st="10" end="10"/>
                                            </p:txEl>
                                          </p:spTgt>
                                        </p:tgtEl>
                                        <p:attrNameLst>
                                          <p:attrName>style.visibility</p:attrName>
                                        </p:attrNameLst>
                                      </p:cBhvr>
                                      <p:to>
                                        <p:strVal val="visible"/>
                                      </p:to>
                                    </p:set>
                                    <p:animEffect transition="in" filter="wipe(down)">
                                      <p:cBhvr>
                                        <p:cTn id="62" dur="500"/>
                                        <p:tgtEl>
                                          <p:spTgt spid="11">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1">
                                            <p:txEl>
                                              <p:pRg st="11" end="11"/>
                                            </p:txEl>
                                          </p:spTgt>
                                        </p:tgtEl>
                                        <p:attrNameLst>
                                          <p:attrName>style.visibility</p:attrName>
                                        </p:attrNameLst>
                                      </p:cBhvr>
                                      <p:to>
                                        <p:strVal val="visible"/>
                                      </p:to>
                                    </p:set>
                                    <p:animEffect transition="in" filter="wipe(down)">
                                      <p:cBhvr>
                                        <p:cTn id="67" dur="500"/>
                                        <p:tgtEl>
                                          <p:spTgt spid="11">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1">
                                            <p:txEl>
                                              <p:pRg st="12" end="12"/>
                                            </p:txEl>
                                          </p:spTgt>
                                        </p:tgtEl>
                                        <p:attrNameLst>
                                          <p:attrName>style.visibility</p:attrName>
                                        </p:attrNameLst>
                                      </p:cBhvr>
                                      <p:to>
                                        <p:strVal val="visible"/>
                                      </p:to>
                                    </p:set>
                                    <p:animEffect transition="in" filter="wipe(down)">
                                      <p:cBhvr>
                                        <p:cTn id="72" dur="500"/>
                                        <p:tgtEl>
                                          <p:spTgt spid="11">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1">
                                            <p:txEl>
                                              <p:pRg st="13" end="13"/>
                                            </p:txEl>
                                          </p:spTgt>
                                        </p:tgtEl>
                                        <p:attrNameLst>
                                          <p:attrName>style.visibility</p:attrName>
                                        </p:attrNameLst>
                                      </p:cBhvr>
                                      <p:to>
                                        <p:strVal val="visible"/>
                                      </p:to>
                                    </p:set>
                                    <p:animEffect transition="in" filter="wipe(down)">
                                      <p:cBhvr>
                                        <p:cTn id="77" dur="500"/>
                                        <p:tgtEl>
                                          <p:spTgt spid="11">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1">
                                            <p:txEl>
                                              <p:pRg st="14" end="14"/>
                                            </p:txEl>
                                          </p:spTgt>
                                        </p:tgtEl>
                                        <p:attrNameLst>
                                          <p:attrName>style.visibility</p:attrName>
                                        </p:attrNameLst>
                                      </p:cBhvr>
                                      <p:to>
                                        <p:strVal val="visible"/>
                                      </p:to>
                                    </p:set>
                                    <p:animEffect transition="in" filter="wipe(down)">
                                      <p:cBhvr>
                                        <p:cTn id="82" dur="500"/>
                                        <p:tgtEl>
                                          <p:spTgt spid="11">
                                            <p:txEl>
                                              <p:pRg st="14" end="1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1">
                                            <p:txEl>
                                              <p:pRg st="15" end="15"/>
                                            </p:txEl>
                                          </p:spTgt>
                                        </p:tgtEl>
                                        <p:attrNameLst>
                                          <p:attrName>style.visibility</p:attrName>
                                        </p:attrNameLst>
                                      </p:cBhvr>
                                      <p:to>
                                        <p:strVal val="visible"/>
                                      </p:to>
                                    </p:set>
                                    <p:animEffect transition="in" filter="wipe(down)">
                                      <p:cBhvr>
                                        <p:cTn id="87" dur="500"/>
                                        <p:tgtEl>
                                          <p:spTgt spid="11">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624110"/>
            <a:ext cx="7490792" cy="1364730"/>
          </a:xfrm>
        </p:spPr>
        <p:txBody>
          <a:bodyPr>
            <a:normAutofit fontScale="90000"/>
          </a:bodyPr>
          <a:lstStyle/>
          <a:p>
            <a:r>
              <a:rPr lang="de-AT" sz="1800" dirty="0" smtClean="0">
                <a:solidFill>
                  <a:schemeClr val="accent1"/>
                </a:solidFill>
              </a:rPr>
              <a:t>Mai</a:t>
            </a:r>
            <a:r>
              <a:rPr lang="de-AT" sz="1600" dirty="0" smtClean="0"/>
              <a:t/>
            </a:r>
            <a:br>
              <a:rPr lang="de-AT" sz="1600" dirty="0" smtClean="0"/>
            </a:br>
            <a:r>
              <a:rPr lang="de-AT" sz="1600" dirty="0" smtClean="0"/>
              <a:t>		</a:t>
            </a:r>
            <a:r>
              <a:rPr lang="de-AT" sz="1600" b="1" dirty="0" smtClean="0">
                <a:solidFill>
                  <a:schemeClr val="accent1"/>
                </a:solidFill>
              </a:rPr>
              <a:t>MIT ANDEREN VERBUNDEN</a:t>
            </a:r>
            <a:br>
              <a:rPr lang="de-AT" sz="1600" b="1" dirty="0" smtClean="0">
                <a:solidFill>
                  <a:schemeClr val="accent1"/>
                </a:solidFill>
              </a:rPr>
            </a:br>
            <a:r>
              <a:rPr lang="de-AT" sz="1600" dirty="0"/>
              <a:t/>
            </a:r>
            <a:br>
              <a:rPr lang="de-AT" sz="1600" dirty="0"/>
            </a:br>
            <a:r>
              <a:rPr lang="de-DE" sz="1000" b="1" dirty="0">
                <a:solidFill>
                  <a:srgbClr val="FFFF00"/>
                </a:solidFill>
              </a:rPr>
              <a:t>K 7: </a:t>
            </a:r>
            <a:r>
              <a:rPr lang="de-DE" sz="1000" b="1" i="1" dirty="0">
                <a:solidFill>
                  <a:srgbClr val="FFFF00"/>
                </a:solidFill>
              </a:rPr>
              <a:t>Religiös begründete Werte kennen und ihre Bedeutung in </a:t>
            </a:r>
            <a:r>
              <a:rPr lang="de-DE" sz="1000" b="1" i="1" dirty="0" smtClean="0">
                <a:solidFill>
                  <a:srgbClr val="FFFF00"/>
                </a:solidFill>
              </a:rPr>
              <a:t>Konfliktsituationen </a:t>
            </a:r>
            <a:r>
              <a:rPr lang="de-DE" sz="1000" b="1" i="1" dirty="0">
                <a:solidFill>
                  <a:srgbClr val="FFFF00"/>
                </a:solidFill>
              </a:rPr>
              <a:t>abschätzen.</a:t>
            </a:r>
            <a:br>
              <a:rPr lang="de-DE" sz="1000" b="1" i="1" dirty="0">
                <a:solidFill>
                  <a:srgbClr val="FFFF00"/>
                </a:solidFill>
              </a:rPr>
            </a:br>
            <a:r>
              <a:rPr lang="de-DE" sz="1000" b="1" dirty="0">
                <a:solidFill>
                  <a:srgbClr val="FFFF00"/>
                </a:solidFill>
              </a:rPr>
              <a:t>Bildungsstandards </a:t>
            </a:r>
            <a:br>
              <a:rPr lang="de-DE" sz="1000" b="1" dirty="0">
                <a:solidFill>
                  <a:srgbClr val="FFFF00"/>
                </a:solidFill>
              </a:rPr>
            </a:br>
            <a:r>
              <a:rPr lang="de-DE" sz="1000" b="1" dirty="0">
                <a:solidFill>
                  <a:srgbClr val="FFFF00"/>
                </a:solidFill>
              </a:rPr>
              <a:t>Die Schüler/innen erläutern humane, religiöse und christlich </a:t>
            </a:r>
            <a:r>
              <a:rPr lang="de-DE" sz="1000" b="1" dirty="0" smtClean="0">
                <a:solidFill>
                  <a:srgbClr val="FFFF00"/>
                </a:solidFill>
              </a:rPr>
              <a:t>begründete </a:t>
            </a:r>
            <a:r>
              <a:rPr lang="de-DE" sz="1000" b="1" dirty="0">
                <a:solidFill>
                  <a:srgbClr val="FFFF00"/>
                </a:solidFill>
              </a:rPr>
              <a:t>Werte. </a:t>
            </a:r>
            <a:br>
              <a:rPr lang="de-DE" sz="1000" b="1" dirty="0">
                <a:solidFill>
                  <a:srgbClr val="FFFF00"/>
                </a:solidFill>
              </a:rPr>
            </a:br>
            <a:r>
              <a:rPr lang="de-DE" sz="1000" b="1" dirty="0">
                <a:solidFill>
                  <a:srgbClr val="FFFF00"/>
                </a:solidFill>
              </a:rPr>
              <a:t>Sie konstruieren an einzelnen Beispielen, wie die Achtung von Werten Menschen, Mitgeschöpfe und Umwelt leben lässt.</a:t>
            </a:r>
            <a:r>
              <a:rPr lang="de-DE" sz="1600" b="1" dirty="0">
                <a:solidFill>
                  <a:srgbClr val="FFFF00"/>
                </a:solidFill>
              </a:rPr>
              <a:t/>
            </a:r>
            <a:br>
              <a:rPr lang="de-DE" sz="1600" b="1" dirty="0">
                <a:solidFill>
                  <a:srgbClr val="FFFF00"/>
                </a:solidFill>
              </a:rPr>
            </a:br>
            <a:endParaRPr lang="de-AT" sz="1600" b="1" dirty="0">
              <a:solidFill>
                <a:srgbClr val="FFFF00"/>
              </a:solidFill>
            </a:endParaRPr>
          </a:p>
        </p:txBody>
      </p:sp>
      <p:sp>
        <p:nvSpPr>
          <p:cNvPr id="4" name="Fußzeilenplatzhalter 3"/>
          <p:cNvSpPr>
            <a:spLocks noGrp="1"/>
          </p:cNvSpPr>
          <p:nvPr>
            <p:ph type="ftr" sz="quarter" idx="11"/>
          </p:nvPr>
        </p:nvSpPr>
        <p:spPr>
          <a:xfrm>
            <a:off x="1763688" y="6309320"/>
            <a:ext cx="5581913" cy="365125"/>
          </a:xfrm>
        </p:spPr>
        <p:txBody>
          <a:bodyPr/>
          <a:lstStyle/>
          <a:p>
            <a:r>
              <a:rPr lang="en-US" smtClean="0"/>
              <a:t>Heykman&amp;Kurz</a:t>
            </a:r>
            <a:endParaRPr lang="en-US" dirty="0"/>
          </a:p>
        </p:txBody>
      </p:sp>
      <p:sp>
        <p:nvSpPr>
          <p:cNvPr id="3" name="Inhaltsplatzhalter 2"/>
          <p:cNvSpPr>
            <a:spLocks noGrp="1"/>
          </p:cNvSpPr>
          <p:nvPr>
            <p:ph idx="4294967295"/>
          </p:nvPr>
        </p:nvSpPr>
        <p:spPr>
          <a:xfrm>
            <a:off x="3635896" y="2564904"/>
            <a:ext cx="5112568" cy="3240360"/>
          </a:xfrm>
        </p:spPr>
        <p:txBody>
          <a:bodyPr/>
          <a:lstStyle/>
          <a:p>
            <a:r>
              <a:rPr lang="de-AT" dirty="0" smtClean="0"/>
              <a:t>Jeder ist einzigartig – in der Vielfalt einzigartig sein</a:t>
            </a:r>
          </a:p>
          <a:p>
            <a:r>
              <a:rPr lang="de-AT" dirty="0" smtClean="0"/>
              <a:t>Klassengemeinschaft</a:t>
            </a:r>
          </a:p>
          <a:p>
            <a:r>
              <a:rPr lang="de-AT" dirty="0" smtClean="0"/>
              <a:t>Die Gemeinschaft der Christen breitet sich aus.</a:t>
            </a:r>
          </a:p>
          <a:p>
            <a:r>
              <a:rPr lang="de-AT" dirty="0" smtClean="0"/>
              <a:t>Die ersten Christen teilen Brot und sind für einander da.</a:t>
            </a:r>
            <a:endParaRPr lang="de-AT" dirty="0"/>
          </a:p>
        </p:txBody>
      </p:sp>
      <p:pic>
        <p:nvPicPr>
          <p:cNvPr id="5" name="Grafik 4"/>
          <p:cNvPicPr>
            <a:picLocks noChangeAspect="1"/>
          </p:cNvPicPr>
          <p:nvPr/>
        </p:nvPicPr>
        <p:blipFill>
          <a:blip r:embed="rId2"/>
          <a:stretch>
            <a:fillRect/>
          </a:stretch>
        </p:blipFill>
        <p:spPr>
          <a:xfrm>
            <a:off x="611560" y="2564904"/>
            <a:ext cx="2657869" cy="3058914"/>
          </a:xfrm>
          <a:prstGeom prst="rect">
            <a:avLst/>
          </a:prstGeom>
        </p:spPr>
      </p:pic>
    </p:spTree>
    <p:extLst>
      <p:ext uri="{BB962C8B-B14F-4D97-AF65-F5344CB8AC3E}">
        <p14:creationId xmlns:p14="http://schemas.microsoft.com/office/powerpoint/2010/main" val="36456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592" y="404664"/>
            <a:ext cx="7634808" cy="1652762"/>
          </a:xfrm>
        </p:spPr>
        <p:txBody>
          <a:bodyPr>
            <a:normAutofit/>
          </a:bodyPr>
          <a:lstStyle/>
          <a:p>
            <a:pPr>
              <a:spcBef>
                <a:spcPts val="1200"/>
              </a:spcBef>
            </a:pPr>
            <a:r>
              <a:rPr lang="de-AT" sz="1800" dirty="0" smtClean="0">
                <a:solidFill>
                  <a:schemeClr val="accent1"/>
                </a:solidFill>
              </a:rPr>
              <a:t>Mai</a:t>
            </a:r>
            <a:br>
              <a:rPr lang="de-AT" sz="1800" dirty="0" smtClean="0">
                <a:solidFill>
                  <a:schemeClr val="accent1"/>
                </a:solidFill>
              </a:rPr>
            </a:br>
            <a:r>
              <a:rPr lang="de-AT" sz="1800" dirty="0" smtClean="0">
                <a:solidFill>
                  <a:schemeClr val="accent1"/>
                </a:solidFill>
              </a:rPr>
              <a:t>		</a:t>
            </a:r>
            <a:r>
              <a:rPr lang="de-AT" sz="1600" b="1" dirty="0" smtClean="0">
                <a:solidFill>
                  <a:schemeClr val="accent1"/>
                </a:solidFill>
              </a:rPr>
              <a:t>VON ENGELN BEGLEITET</a:t>
            </a:r>
            <a:r>
              <a:rPr lang="de-AT" sz="1600" dirty="0" smtClean="0"/>
              <a:t/>
            </a:r>
            <a:br>
              <a:rPr lang="de-AT" sz="1600" dirty="0" smtClean="0"/>
            </a:br>
            <a:r>
              <a:rPr lang="de-AT" sz="900" dirty="0" smtClean="0"/>
              <a:t/>
            </a:r>
            <a:br>
              <a:rPr lang="de-AT" sz="900" dirty="0" smtClean="0"/>
            </a:br>
            <a:r>
              <a:rPr lang="de-DE" sz="1000" b="1" dirty="0" smtClean="0">
                <a:solidFill>
                  <a:srgbClr val="FFFF00"/>
                </a:solidFill>
              </a:rPr>
              <a:t>K </a:t>
            </a:r>
            <a:r>
              <a:rPr lang="de-DE" sz="1000" b="1" dirty="0">
                <a:solidFill>
                  <a:srgbClr val="FFFF00"/>
                </a:solidFill>
              </a:rPr>
              <a:t>8: </a:t>
            </a:r>
            <a:r>
              <a:rPr lang="de-DE" sz="1000" b="1" i="1" dirty="0">
                <a:solidFill>
                  <a:srgbClr val="FFFF00"/>
                </a:solidFill>
              </a:rPr>
              <a:t>Religiöse Motive aus Geschichte und Gegenwart in Medien, Kunst </a:t>
            </a:r>
            <a:r>
              <a:rPr lang="de-DE" sz="1000" b="1" i="1" dirty="0" smtClean="0">
                <a:solidFill>
                  <a:srgbClr val="FFFF00"/>
                </a:solidFill>
              </a:rPr>
              <a:t>und </a:t>
            </a:r>
            <a:r>
              <a:rPr lang="de-DE" sz="1000" b="1" i="1" dirty="0">
                <a:solidFill>
                  <a:srgbClr val="FFFF00"/>
                </a:solidFill>
              </a:rPr>
              <a:t>Kultur entdecken, deuten und gestalten.</a:t>
            </a:r>
            <a:br>
              <a:rPr lang="de-DE" sz="1000" b="1" i="1" dirty="0">
                <a:solidFill>
                  <a:srgbClr val="FFFF00"/>
                </a:solidFill>
              </a:rPr>
            </a:br>
            <a:r>
              <a:rPr lang="de-DE" sz="1000" b="1" dirty="0">
                <a:solidFill>
                  <a:srgbClr val="FFFF00"/>
                </a:solidFill>
              </a:rPr>
              <a:t>Bildungsstandards </a:t>
            </a:r>
            <a:br>
              <a:rPr lang="de-DE" sz="1000" b="1" dirty="0">
                <a:solidFill>
                  <a:srgbClr val="FFFF00"/>
                </a:solidFill>
              </a:rPr>
            </a:br>
            <a:r>
              <a:rPr lang="de-DE" sz="1000" b="1" dirty="0">
                <a:solidFill>
                  <a:srgbClr val="FFFF00"/>
                </a:solidFill>
              </a:rPr>
              <a:t>Die Schüler/innen erkennen und deuten religiöse Darstellungen und Motive im Wandel der Zeit. </a:t>
            </a:r>
            <a:br>
              <a:rPr lang="de-DE" sz="1000" b="1" dirty="0">
                <a:solidFill>
                  <a:srgbClr val="FFFF00"/>
                </a:solidFill>
              </a:rPr>
            </a:br>
            <a:r>
              <a:rPr lang="de-DE" sz="1000" b="1" dirty="0">
                <a:solidFill>
                  <a:srgbClr val="FFFF00"/>
                </a:solidFill>
              </a:rPr>
              <a:t>Sie beschreiben den Weg der Kirche anhand ausgewählter Situationen und Personen</a:t>
            </a:r>
            <a:r>
              <a:rPr lang="de-DE" sz="1000" b="1" dirty="0" smtClean="0">
                <a:solidFill>
                  <a:srgbClr val="FFFF00"/>
                </a:solidFill>
              </a:rPr>
              <a:t>.</a:t>
            </a:r>
            <a:endParaRPr lang="de-AT" sz="1000" b="1" dirty="0">
              <a:solidFill>
                <a:srgbClr val="FFFF00"/>
              </a:solidFill>
            </a:endParaRPr>
          </a:p>
        </p:txBody>
      </p:sp>
      <p:sp>
        <p:nvSpPr>
          <p:cNvPr id="4" name="Fußzeilenplatzhalter 3"/>
          <p:cNvSpPr>
            <a:spLocks noGrp="1"/>
          </p:cNvSpPr>
          <p:nvPr>
            <p:ph type="ftr" sz="quarter" idx="11"/>
          </p:nvPr>
        </p:nvSpPr>
        <p:spPr/>
        <p:txBody>
          <a:bodyPr/>
          <a:lstStyle/>
          <a:p>
            <a:r>
              <a:rPr lang="en-US" smtClean="0"/>
              <a:t>Heykman&amp;Kurz</a:t>
            </a:r>
            <a:endParaRPr lang="en-US" dirty="0"/>
          </a:p>
        </p:txBody>
      </p:sp>
      <p:sp>
        <p:nvSpPr>
          <p:cNvPr id="3" name="Inhaltsplatzhalter 2"/>
          <p:cNvSpPr>
            <a:spLocks noGrp="1"/>
          </p:cNvSpPr>
          <p:nvPr>
            <p:ph idx="4294967295"/>
          </p:nvPr>
        </p:nvSpPr>
        <p:spPr>
          <a:xfrm>
            <a:off x="3563888" y="2348880"/>
            <a:ext cx="5328592" cy="3888432"/>
          </a:xfrm>
        </p:spPr>
        <p:txBody>
          <a:bodyPr/>
          <a:lstStyle/>
          <a:p>
            <a:r>
              <a:rPr lang="de-AT" dirty="0" smtClean="0"/>
              <a:t>Gott begleitet uns ein ganzes Jahr</a:t>
            </a:r>
          </a:p>
          <a:p>
            <a:r>
              <a:rPr lang="de-AT" dirty="0" smtClean="0"/>
              <a:t>Gemeinsam Aufgaben erarbeiten: beschützen, bringen eine Botschaft von Gott, loben Gott, beschützen, singen, …</a:t>
            </a:r>
          </a:p>
          <a:p>
            <a:r>
              <a:rPr lang="de-AT" dirty="0" smtClean="0"/>
              <a:t>Bilder oder bibl. Figuren für die Geschichte verwenden</a:t>
            </a:r>
          </a:p>
          <a:p>
            <a:r>
              <a:rPr lang="de-AT" dirty="0" smtClean="0"/>
              <a:t>Aktion: Ich kann ein Engel sein (1 Woche ein Engel für ein anderes Kind sein – der/die soll es nicht merken)</a:t>
            </a:r>
          </a:p>
          <a:p>
            <a:endParaRPr lang="de-AT" dirty="0"/>
          </a:p>
        </p:txBody>
      </p:sp>
      <p:pic>
        <p:nvPicPr>
          <p:cNvPr id="5" name="Grafik 4"/>
          <p:cNvPicPr>
            <a:picLocks noChangeAspect="1"/>
          </p:cNvPicPr>
          <p:nvPr/>
        </p:nvPicPr>
        <p:blipFill>
          <a:blip r:embed="rId2"/>
          <a:stretch>
            <a:fillRect/>
          </a:stretch>
        </p:blipFill>
        <p:spPr>
          <a:xfrm>
            <a:off x="181983" y="2579160"/>
            <a:ext cx="3163409" cy="3136418"/>
          </a:xfrm>
          <a:prstGeom prst="rect">
            <a:avLst/>
          </a:prstGeom>
        </p:spPr>
      </p:pic>
    </p:spTree>
    <p:extLst>
      <p:ext uri="{BB962C8B-B14F-4D97-AF65-F5344CB8AC3E}">
        <p14:creationId xmlns:p14="http://schemas.microsoft.com/office/powerpoint/2010/main" val="331439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624110"/>
            <a:ext cx="7778824" cy="1364730"/>
          </a:xfrm>
        </p:spPr>
        <p:txBody>
          <a:bodyPr>
            <a:normAutofit fontScale="90000"/>
          </a:bodyPr>
          <a:lstStyle/>
          <a:p>
            <a:pPr>
              <a:spcBef>
                <a:spcPts val="1200"/>
              </a:spcBef>
            </a:pPr>
            <a:r>
              <a:rPr lang="de-AT" sz="1800" dirty="0" smtClean="0">
                <a:solidFill>
                  <a:schemeClr val="accent1"/>
                </a:solidFill>
              </a:rPr>
              <a:t>Juni</a:t>
            </a:r>
            <a:br>
              <a:rPr lang="de-AT" sz="1800" dirty="0" smtClean="0">
                <a:solidFill>
                  <a:schemeClr val="accent1"/>
                </a:solidFill>
              </a:rPr>
            </a:br>
            <a:r>
              <a:rPr lang="de-AT" sz="1800" dirty="0" smtClean="0">
                <a:solidFill>
                  <a:schemeClr val="accent1"/>
                </a:solidFill>
              </a:rPr>
              <a:t>		</a:t>
            </a:r>
            <a:r>
              <a:rPr lang="de-AT" sz="1600" b="1" dirty="0" smtClean="0">
                <a:solidFill>
                  <a:schemeClr val="accent1"/>
                </a:solidFill>
              </a:rPr>
              <a:t>HEILIGER BENEDIKT</a:t>
            </a:r>
            <a:br>
              <a:rPr lang="de-AT" sz="1600" b="1" dirty="0" smtClean="0">
                <a:solidFill>
                  <a:schemeClr val="accent1"/>
                </a:solidFill>
              </a:rPr>
            </a:br>
            <a:r>
              <a:rPr lang="de-AT" sz="900" b="1" dirty="0">
                <a:solidFill>
                  <a:schemeClr val="accent1"/>
                </a:solidFill>
              </a:rPr>
              <a:t/>
            </a:r>
            <a:br>
              <a:rPr lang="de-AT" sz="900" b="1" dirty="0">
                <a:solidFill>
                  <a:schemeClr val="accent1"/>
                </a:solidFill>
              </a:rPr>
            </a:br>
            <a:r>
              <a:rPr lang="de-DE" sz="1000" b="1" dirty="0" smtClean="0">
                <a:solidFill>
                  <a:srgbClr val="FFFF00"/>
                </a:solidFill>
              </a:rPr>
              <a:t>K </a:t>
            </a:r>
            <a:r>
              <a:rPr lang="de-DE" sz="1000" b="1" dirty="0">
                <a:solidFill>
                  <a:srgbClr val="FFFF00"/>
                </a:solidFill>
              </a:rPr>
              <a:t>8: </a:t>
            </a:r>
            <a:r>
              <a:rPr lang="de-DE" sz="1000" b="1" i="1" dirty="0">
                <a:solidFill>
                  <a:srgbClr val="FFFF00"/>
                </a:solidFill>
              </a:rPr>
              <a:t>Religiöse Motive aus Geschichte und Gegenwart in Medien, Kunst </a:t>
            </a:r>
            <a:r>
              <a:rPr lang="de-DE" sz="1000" b="1" i="1" dirty="0" smtClean="0">
                <a:solidFill>
                  <a:srgbClr val="FFFF00"/>
                </a:solidFill>
              </a:rPr>
              <a:t> und </a:t>
            </a:r>
            <a:r>
              <a:rPr lang="de-DE" sz="1000" b="1" i="1" dirty="0">
                <a:solidFill>
                  <a:srgbClr val="FFFF00"/>
                </a:solidFill>
              </a:rPr>
              <a:t>Kultur entdecken, deuten und gestalten.</a:t>
            </a:r>
            <a:br>
              <a:rPr lang="de-DE" sz="1000" b="1" i="1" dirty="0">
                <a:solidFill>
                  <a:srgbClr val="FFFF00"/>
                </a:solidFill>
              </a:rPr>
            </a:br>
            <a:r>
              <a:rPr lang="de-DE" sz="1000" b="1" dirty="0">
                <a:solidFill>
                  <a:srgbClr val="FFFF00"/>
                </a:solidFill>
              </a:rPr>
              <a:t>Bildungsstandards </a:t>
            </a:r>
            <a:br>
              <a:rPr lang="de-DE" sz="1000" b="1" dirty="0">
                <a:solidFill>
                  <a:srgbClr val="FFFF00"/>
                </a:solidFill>
              </a:rPr>
            </a:br>
            <a:r>
              <a:rPr lang="de-DE" sz="1000" b="1" dirty="0">
                <a:solidFill>
                  <a:srgbClr val="FFFF00"/>
                </a:solidFill>
              </a:rPr>
              <a:t>Die Schüler/innen erkennen und deuten religiöse Darstellungen und Motive im Wandel der Zeit. </a:t>
            </a:r>
            <a:br>
              <a:rPr lang="de-DE" sz="1000" b="1" dirty="0">
                <a:solidFill>
                  <a:srgbClr val="FFFF00"/>
                </a:solidFill>
              </a:rPr>
            </a:br>
            <a:r>
              <a:rPr lang="de-DE" sz="1000" b="1" dirty="0">
                <a:solidFill>
                  <a:srgbClr val="FFFF00"/>
                </a:solidFill>
              </a:rPr>
              <a:t>Sie beschreiben den Weg der Kirche anhand ausgewählter Situationen und Personen</a:t>
            </a:r>
            <a:r>
              <a:rPr lang="de-DE" sz="1000" b="1" dirty="0" smtClean="0">
                <a:solidFill>
                  <a:srgbClr val="FFFF00"/>
                </a:solidFill>
              </a:rPr>
              <a:t>.</a:t>
            </a:r>
            <a:endParaRPr lang="de-AT" sz="1000" b="1" dirty="0">
              <a:solidFill>
                <a:srgbClr val="FFFF00"/>
              </a:solidFill>
            </a:endParaRPr>
          </a:p>
        </p:txBody>
      </p:sp>
      <p:sp>
        <p:nvSpPr>
          <p:cNvPr id="4" name="Fußzeilenplatzhalter 3"/>
          <p:cNvSpPr>
            <a:spLocks noGrp="1"/>
          </p:cNvSpPr>
          <p:nvPr>
            <p:ph type="ftr" sz="quarter" idx="11"/>
          </p:nvPr>
        </p:nvSpPr>
        <p:spPr>
          <a:xfrm>
            <a:off x="1763688" y="6381328"/>
            <a:ext cx="5581913" cy="365125"/>
          </a:xfrm>
        </p:spPr>
        <p:txBody>
          <a:bodyPr/>
          <a:lstStyle/>
          <a:p>
            <a:r>
              <a:rPr lang="en-US" smtClean="0"/>
              <a:t>Heykman&amp;Kurz</a:t>
            </a:r>
            <a:endParaRPr lang="en-US" dirty="0"/>
          </a:p>
        </p:txBody>
      </p:sp>
      <p:sp>
        <p:nvSpPr>
          <p:cNvPr id="3" name="Inhaltsplatzhalter 2"/>
          <p:cNvSpPr>
            <a:spLocks noGrp="1"/>
          </p:cNvSpPr>
          <p:nvPr>
            <p:ph idx="4294967295"/>
          </p:nvPr>
        </p:nvSpPr>
        <p:spPr>
          <a:xfrm>
            <a:off x="4211960" y="2515987"/>
            <a:ext cx="4032448" cy="3395863"/>
          </a:xfrm>
        </p:spPr>
        <p:txBody>
          <a:bodyPr/>
          <a:lstStyle/>
          <a:p>
            <a:r>
              <a:rPr lang="de-AT" dirty="0" smtClean="0"/>
              <a:t>Patrone Europas – Namenspatrone</a:t>
            </a:r>
          </a:p>
          <a:p>
            <a:r>
              <a:rPr lang="de-AT" dirty="0" smtClean="0"/>
              <a:t>Leben im Kloster</a:t>
            </a:r>
          </a:p>
        </p:txBody>
      </p:sp>
      <p:pic>
        <p:nvPicPr>
          <p:cNvPr id="5" name="Grafik 4"/>
          <p:cNvPicPr>
            <a:picLocks noChangeAspect="1"/>
          </p:cNvPicPr>
          <p:nvPr/>
        </p:nvPicPr>
        <p:blipFill>
          <a:blip r:embed="rId2"/>
          <a:stretch>
            <a:fillRect/>
          </a:stretch>
        </p:blipFill>
        <p:spPr>
          <a:xfrm>
            <a:off x="727368" y="2458318"/>
            <a:ext cx="3039321" cy="3395863"/>
          </a:xfrm>
          <a:prstGeom prst="rect">
            <a:avLst/>
          </a:prstGeom>
        </p:spPr>
      </p:pic>
    </p:spTree>
    <p:extLst>
      <p:ext uri="{BB962C8B-B14F-4D97-AF65-F5344CB8AC3E}">
        <p14:creationId xmlns:p14="http://schemas.microsoft.com/office/powerpoint/2010/main" val="156789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624110"/>
            <a:ext cx="7778824" cy="1364730"/>
          </a:xfrm>
        </p:spPr>
        <p:txBody>
          <a:bodyPr>
            <a:normAutofit fontScale="90000"/>
          </a:bodyPr>
          <a:lstStyle/>
          <a:p>
            <a:r>
              <a:rPr lang="de-AT" sz="1800" dirty="0" smtClean="0">
                <a:solidFill>
                  <a:schemeClr val="accent1"/>
                </a:solidFill>
              </a:rPr>
              <a:t>Juni</a:t>
            </a:r>
            <a:r>
              <a:rPr lang="de-AT" sz="1600" dirty="0" smtClean="0"/>
              <a:t/>
            </a:r>
            <a:br>
              <a:rPr lang="de-AT" sz="1600" dirty="0" smtClean="0"/>
            </a:br>
            <a:r>
              <a:rPr lang="de-AT" sz="1600" dirty="0" smtClean="0"/>
              <a:t>		</a:t>
            </a:r>
            <a:r>
              <a:rPr lang="de-AT" sz="1600" b="1" dirty="0" smtClean="0">
                <a:solidFill>
                  <a:schemeClr val="accent1"/>
                </a:solidFill>
              </a:rPr>
              <a:t>DIE VIELFALT CHRISTLICHEN LEBENS</a:t>
            </a:r>
            <a:r>
              <a:rPr lang="de-AT" sz="1600" dirty="0" smtClean="0"/>
              <a:t/>
            </a:r>
            <a:br>
              <a:rPr lang="de-AT" sz="1600" dirty="0" smtClean="0"/>
            </a:br>
            <a:r>
              <a:rPr lang="de-AT" sz="900" dirty="0" smtClean="0"/>
              <a:t/>
            </a:r>
            <a:br>
              <a:rPr lang="de-AT" sz="900" dirty="0" smtClean="0"/>
            </a:br>
            <a:r>
              <a:rPr lang="de-DE" sz="1000" b="1" dirty="0" smtClean="0">
                <a:solidFill>
                  <a:srgbClr val="FFFF00"/>
                </a:solidFill>
              </a:rPr>
              <a:t>K </a:t>
            </a:r>
            <a:r>
              <a:rPr lang="de-DE" sz="1000" b="1" dirty="0">
                <a:solidFill>
                  <a:srgbClr val="FFFF00"/>
                </a:solidFill>
              </a:rPr>
              <a:t>10: </a:t>
            </a:r>
            <a:r>
              <a:rPr lang="de-DE" sz="1000" b="1" i="1" dirty="0">
                <a:solidFill>
                  <a:srgbClr val="FFFF00"/>
                </a:solidFill>
              </a:rPr>
              <a:t>Umgang mit Vielfalt in Europa entdecken.</a:t>
            </a:r>
            <a:br>
              <a:rPr lang="de-DE" sz="1000" b="1" i="1" dirty="0">
                <a:solidFill>
                  <a:srgbClr val="FFFF00"/>
                </a:solidFill>
              </a:rPr>
            </a:br>
            <a:r>
              <a:rPr lang="de-DE" sz="1000" b="1" dirty="0">
                <a:solidFill>
                  <a:srgbClr val="FFFF00"/>
                </a:solidFill>
              </a:rPr>
              <a:t>Bildungsstandards </a:t>
            </a:r>
            <a:br>
              <a:rPr lang="de-DE" sz="1000" b="1" dirty="0">
                <a:solidFill>
                  <a:srgbClr val="FFFF00"/>
                </a:solidFill>
              </a:rPr>
            </a:br>
            <a:r>
              <a:rPr lang="de-DE" sz="1000" b="1" dirty="0">
                <a:solidFill>
                  <a:srgbClr val="FFFF00"/>
                </a:solidFill>
              </a:rPr>
              <a:t>Die Schüler/innen beschreiben Elemente jüdischen, christlichen und islamischen Lebens und Glaubens. </a:t>
            </a:r>
            <a:br>
              <a:rPr lang="de-DE" sz="1000" b="1" dirty="0">
                <a:solidFill>
                  <a:srgbClr val="FFFF00"/>
                </a:solidFill>
              </a:rPr>
            </a:br>
            <a:r>
              <a:rPr lang="de-DE" sz="1000" b="1" dirty="0">
                <a:solidFill>
                  <a:srgbClr val="FFFF00"/>
                </a:solidFill>
              </a:rPr>
              <a:t>Sie bringen konfessionelle +religiöse Vielfalt mit ihren </a:t>
            </a:r>
            <a:r>
              <a:rPr lang="de-DE" sz="1000" b="1" dirty="0" smtClean="0">
                <a:solidFill>
                  <a:srgbClr val="FFFF00"/>
                </a:solidFill>
              </a:rPr>
              <a:t>unterschiedlichen </a:t>
            </a:r>
            <a:r>
              <a:rPr lang="de-DE" sz="1000" b="1" dirty="0">
                <a:solidFill>
                  <a:srgbClr val="FFFF00"/>
                </a:solidFill>
              </a:rPr>
              <a:t>Lebensweisen zur Sprache und tauschen sich darüber aus.</a:t>
            </a:r>
            <a:br>
              <a:rPr lang="de-DE" sz="1000" b="1" dirty="0">
                <a:solidFill>
                  <a:srgbClr val="FFFF00"/>
                </a:solidFill>
              </a:rPr>
            </a:br>
            <a:endParaRPr lang="de-AT" sz="1000" b="1" dirty="0">
              <a:solidFill>
                <a:srgbClr val="FFFF00"/>
              </a:solidFill>
            </a:endParaRPr>
          </a:p>
        </p:txBody>
      </p:sp>
      <p:sp>
        <p:nvSpPr>
          <p:cNvPr id="4" name="Fußzeilenplatzhalter 3"/>
          <p:cNvSpPr>
            <a:spLocks noGrp="1"/>
          </p:cNvSpPr>
          <p:nvPr>
            <p:ph type="ftr" sz="quarter" idx="11"/>
          </p:nvPr>
        </p:nvSpPr>
        <p:spPr>
          <a:xfrm>
            <a:off x="1691680" y="6381328"/>
            <a:ext cx="5581913" cy="365125"/>
          </a:xfrm>
        </p:spPr>
        <p:txBody>
          <a:bodyPr/>
          <a:lstStyle/>
          <a:p>
            <a:r>
              <a:rPr lang="en-US" smtClean="0"/>
              <a:t>Heykman&amp;Kurz</a:t>
            </a:r>
            <a:endParaRPr lang="en-US" dirty="0"/>
          </a:p>
        </p:txBody>
      </p:sp>
      <p:sp>
        <p:nvSpPr>
          <p:cNvPr id="3" name="Inhaltsplatzhalter 2"/>
          <p:cNvSpPr>
            <a:spLocks noGrp="1"/>
          </p:cNvSpPr>
          <p:nvPr>
            <p:ph idx="4294967295"/>
          </p:nvPr>
        </p:nvSpPr>
        <p:spPr>
          <a:xfrm>
            <a:off x="4139952" y="2683984"/>
            <a:ext cx="4394448" cy="3409312"/>
          </a:xfrm>
        </p:spPr>
        <p:txBody>
          <a:bodyPr>
            <a:normAutofit/>
          </a:bodyPr>
          <a:lstStyle/>
          <a:p>
            <a:r>
              <a:rPr lang="de-AT" dirty="0" smtClean="0"/>
              <a:t>Christliche Religionen kennen lernen. Evangelische – orthodoxe Christen</a:t>
            </a:r>
          </a:p>
          <a:p>
            <a:r>
              <a:rPr lang="de-AT" dirty="0" smtClean="0"/>
              <a:t>Taufe als Gesprächsimpuls (Wiederholung der 1. Klasse)</a:t>
            </a:r>
          </a:p>
          <a:p>
            <a:r>
              <a:rPr lang="de-AT" dirty="0" smtClean="0"/>
              <a:t>Feiern unsere evangelischen Mitschüler/innen das Gleiche?</a:t>
            </a:r>
          </a:p>
          <a:p>
            <a:r>
              <a:rPr lang="de-AT" dirty="0" smtClean="0"/>
              <a:t>Unterschiede wahrnehmen: Kirchengebäude; im Leben der Christen</a:t>
            </a:r>
          </a:p>
          <a:p>
            <a:endParaRPr lang="de-AT" dirty="0"/>
          </a:p>
        </p:txBody>
      </p:sp>
      <p:pic>
        <p:nvPicPr>
          <p:cNvPr id="5" name="Grafik 4"/>
          <p:cNvPicPr>
            <a:picLocks noChangeAspect="1"/>
          </p:cNvPicPr>
          <p:nvPr/>
        </p:nvPicPr>
        <p:blipFill>
          <a:blip r:embed="rId2"/>
          <a:stretch>
            <a:fillRect/>
          </a:stretch>
        </p:blipFill>
        <p:spPr>
          <a:xfrm>
            <a:off x="611560" y="2683984"/>
            <a:ext cx="2967313" cy="3384160"/>
          </a:xfrm>
          <a:prstGeom prst="rect">
            <a:avLst/>
          </a:prstGeom>
        </p:spPr>
      </p:pic>
    </p:spTree>
    <p:extLst>
      <p:ext uri="{BB962C8B-B14F-4D97-AF65-F5344CB8AC3E}">
        <p14:creationId xmlns:p14="http://schemas.microsoft.com/office/powerpoint/2010/main" val="276350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Praxisideen</a:t>
            </a:r>
            <a:endParaRPr lang="de-AT" dirty="0"/>
          </a:p>
        </p:txBody>
      </p:sp>
      <p:sp>
        <p:nvSpPr>
          <p:cNvPr id="8" name="Inhaltsplatzhalter 7"/>
          <p:cNvSpPr>
            <a:spLocks noGrp="1"/>
          </p:cNvSpPr>
          <p:nvPr>
            <p:ph idx="1"/>
          </p:nvPr>
        </p:nvSpPr>
        <p:spPr>
          <a:xfrm>
            <a:off x="2557714" y="2597405"/>
            <a:ext cx="2904008" cy="3996751"/>
          </a:xfrm>
        </p:spPr>
        <p:txBody>
          <a:bodyPr>
            <a:normAutofit fontScale="62500" lnSpcReduction="20000"/>
          </a:bodyPr>
          <a:lstStyle/>
          <a:p>
            <a:r>
              <a:rPr lang="de-AT" dirty="0" smtClean="0"/>
              <a:t>Legekreise</a:t>
            </a:r>
          </a:p>
          <a:p>
            <a:r>
              <a:rPr lang="de-AT" dirty="0" smtClean="0"/>
              <a:t>Ganzheitliche Methode – Bodenbilder</a:t>
            </a:r>
          </a:p>
          <a:p>
            <a:r>
              <a:rPr lang="de-AT" dirty="0" smtClean="0"/>
              <a:t>Div. Freiarbeitsmaterial</a:t>
            </a:r>
          </a:p>
          <a:p>
            <a:r>
              <a:rPr lang="de-AT" dirty="0" smtClean="0"/>
              <a:t>Bild + Text zuordnen</a:t>
            </a:r>
          </a:p>
          <a:p>
            <a:r>
              <a:rPr lang="de-AT" dirty="0" smtClean="0"/>
              <a:t>Bildbetrachtung</a:t>
            </a:r>
          </a:p>
          <a:p>
            <a:r>
              <a:rPr lang="de-AT" dirty="0" smtClean="0"/>
              <a:t>Auftragskärtchen</a:t>
            </a:r>
          </a:p>
          <a:p>
            <a:r>
              <a:rPr lang="de-AT" dirty="0" smtClean="0"/>
              <a:t>Memory</a:t>
            </a:r>
          </a:p>
          <a:p>
            <a:r>
              <a:rPr lang="de-AT" dirty="0" smtClean="0"/>
              <a:t>Vertrauensspiele</a:t>
            </a:r>
          </a:p>
          <a:p>
            <a:r>
              <a:rPr lang="de-AT" dirty="0" smtClean="0"/>
              <a:t>Gefühlskarten</a:t>
            </a:r>
          </a:p>
          <a:p>
            <a:r>
              <a:rPr lang="de-AT" dirty="0" smtClean="0"/>
              <a:t>Gefühlswürfel</a:t>
            </a:r>
          </a:p>
          <a:p>
            <a:r>
              <a:rPr lang="de-AT" dirty="0" err="1" smtClean="0"/>
              <a:t>Kett</a:t>
            </a:r>
            <a:r>
              <a:rPr lang="de-AT" dirty="0" smtClean="0"/>
              <a:t>- Material (Legematerial)</a:t>
            </a:r>
          </a:p>
          <a:p>
            <a:r>
              <a:rPr lang="de-AT" dirty="0" smtClean="0"/>
              <a:t>Plakate</a:t>
            </a:r>
          </a:p>
          <a:p>
            <a:r>
              <a:rPr lang="de-AT" dirty="0" smtClean="0"/>
              <a:t>Egli Figuren</a:t>
            </a:r>
          </a:p>
          <a:p>
            <a:r>
              <a:rPr lang="de-AT" dirty="0" smtClean="0"/>
              <a:t>Erzählkarten</a:t>
            </a:r>
          </a:p>
          <a:p>
            <a:endParaRPr lang="de-AT" dirty="0"/>
          </a:p>
        </p:txBody>
      </p:sp>
      <p:sp>
        <p:nvSpPr>
          <p:cNvPr id="3" name="Fußzeilenplatzhalter 2"/>
          <p:cNvSpPr>
            <a:spLocks noGrp="1"/>
          </p:cNvSpPr>
          <p:nvPr>
            <p:ph type="ftr" sz="quarter" idx="11"/>
          </p:nvPr>
        </p:nvSpPr>
        <p:spPr>
          <a:xfrm>
            <a:off x="590843" y="6381327"/>
            <a:ext cx="1460878" cy="212829"/>
          </a:xfrm>
        </p:spPr>
        <p:txBody>
          <a:bodyPr/>
          <a:lstStyle/>
          <a:p>
            <a:r>
              <a:rPr lang="en-US" smtClean="0"/>
              <a:t>Heykman&amp;Kurz</a:t>
            </a:r>
            <a:endParaRPr lang="en-US" dirty="0"/>
          </a:p>
        </p:txBody>
      </p:sp>
      <p:pic>
        <p:nvPicPr>
          <p:cNvPr id="4" name="Grafik 3"/>
          <p:cNvPicPr>
            <a:picLocks noChangeAspect="1"/>
          </p:cNvPicPr>
          <p:nvPr/>
        </p:nvPicPr>
        <p:blipFill>
          <a:blip r:embed="rId2"/>
          <a:stretch>
            <a:fillRect/>
          </a:stretch>
        </p:blipFill>
        <p:spPr>
          <a:xfrm>
            <a:off x="5652120" y="2492896"/>
            <a:ext cx="2618861" cy="3739621"/>
          </a:xfrm>
          <a:prstGeom prst="rect">
            <a:avLst/>
          </a:prstGeom>
        </p:spPr>
      </p:pic>
      <p:pic>
        <p:nvPicPr>
          <p:cNvPr id="6" name="Grafik 5"/>
          <p:cNvPicPr>
            <a:picLocks noChangeAspect="1"/>
          </p:cNvPicPr>
          <p:nvPr/>
        </p:nvPicPr>
        <p:blipFill>
          <a:blip r:embed="rId3"/>
          <a:stretch>
            <a:fillRect/>
          </a:stretch>
        </p:blipFill>
        <p:spPr>
          <a:xfrm>
            <a:off x="411291" y="2537308"/>
            <a:ext cx="1991049" cy="2504117"/>
          </a:xfrm>
          <a:prstGeom prst="rect">
            <a:avLst/>
          </a:prstGeom>
        </p:spPr>
      </p:pic>
    </p:spTree>
    <p:extLst>
      <p:ext uri="{BB962C8B-B14F-4D97-AF65-F5344CB8AC3E}">
        <p14:creationId xmlns:p14="http://schemas.microsoft.com/office/powerpoint/2010/main" val="146076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1000"/>
                                        <p:tgtEl>
                                          <p:spTgt spid="8">
                                            <p:txEl>
                                              <p:pRg st="1" end="1"/>
                                            </p:txEl>
                                          </p:spTgt>
                                        </p:tgtEl>
                                      </p:cBhvr>
                                    </p:animEffect>
                                    <p:anim calcmode="lin" valueType="num">
                                      <p:cBhvr>
                                        <p:cTn id="1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1000"/>
                                        <p:tgtEl>
                                          <p:spTgt spid="8">
                                            <p:txEl>
                                              <p:pRg st="2" end="2"/>
                                            </p:txEl>
                                          </p:spTgt>
                                        </p:tgtEl>
                                      </p:cBhvr>
                                    </p:animEffect>
                                    <p:anim calcmode="lin" valueType="num">
                                      <p:cBhvr>
                                        <p:cTn id="2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fade">
                                      <p:cBhvr>
                                        <p:cTn id="32" dur="1000"/>
                                        <p:tgtEl>
                                          <p:spTgt spid="8">
                                            <p:txEl>
                                              <p:pRg st="3" end="3"/>
                                            </p:txEl>
                                          </p:spTgt>
                                        </p:tgtEl>
                                      </p:cBhvr>
                                    </p:animEffect>
                                    <p:anim calcmode="lin" valueType="num">
                                      <p:cBhvr>
                                        <p:cTn id="3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animEffect transition="in" filter="fade">
                                      <p:cBhvr>
                                        <p:cTn id="39" dur="1000"/>
                                        <p:tgtEl>
                                          <p:spTgt spid="8">
                                            <p:txEl>
                                              <p:pRg st="4" end="4"/>
                                            </p:txEl>
                                          </p:spTgt>
                                        </p:tgtEl>
                                      </p:cBhvr>
                                    </p:animEffect>
                                    <p:anim calcmode="lin" valueType="num">
                                      <p:cBhvr>
                                        <p:cTn id="4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8">
                                            <p:txEl>
                                              <p:pRg st="5" end="5"/>
                                            </p:txEl>
                                          </p:spTgt>
                                        </p:tgtEl>
                                        <p:attrNameLst>
                                          <p:attrName>style.visibility</p:attrName>
                                        </p:attrNameLst>
                                      </p:cBhvr>
                                      <p:to>
                                        <p:strVal val="visible"/>
                                      </p:to>
                                    </p:set>
                                    <p:animEffect transition="in" filter="fade">
                                      <p:cBhvr>
                                        <p:cTn id="46" dur="1000"/>
                                        <p:tgtEl>
                                          <p:spTgt spid="8">
                                            <p:txEl>
                                              <p:pRg st="5" end="5"/>
                                            </p:txEl>
                                          </p:spTgt>
                                        </p:tgtEl>
                                      </p:cBhvr>
                                    </p:animEffect>
                                    <p:anim calcmode="lin" valueType="num">
                                      <p:cBhvr>
                                        <p:cTn id="47"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8">
                                            <p:txEl>
                                              <p:pRg st="6" end="6"/>
                                            </p:txEl>
                                          </p:spTgt>
                                        </p:tgtEl>
                                        <p:attrNameLst>
                                          <p:attrName>style.visibility</p:attrName>
                                        </p:attrNameLst>
                                      </p:cBhvr>
                                      <p:to>
                                        <p:strVal val="visible"/>
                                      </p:to>
                                    </p:set>
                                    <p:animEffect transition="in" filter="fade">
                                      <p:cBhvr>
                                        <p:cTn id="53" dur="1000"/>
                                        <p:tgtEl>
                                          <p:spTgt spid="8">
                                            <p:txEl>
                                              <p:pRg st="6" end="6"/>
                                            </p:txEl>
                                          </p:spTgt>
                                        </p:tgtEl>
                                      </p:cBhvr>
                                    </p:animEffect>
                                    <p:anim calcmode="lin" valueType="num">
                                      <p:cBhvr>
                                        <p:cTn id="54"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8">
                                            <p:txEl>
                                              <p:pRg st="7" end="7"/>
                                            </p:txEl>
                                          </p:spTgt>
                                        </p:tgtEl>
                                        <p:attrNameLst>
                                          <p:attrName>style.visibility</p:attrName>
                                        </p:attrNameLst>
                                      </p:cBhvr>
                                      <p:to>
                                        <p:strVal val="visible"/>
                                      </p:to>
                                    </p:set>
                                    <p:animEffect transition="in" filter="fade">
                                      <p:cBhvr>
                                        <p:cTn id="60" dur="1000"/>
                                        <p:tgtEl>
                                          <p:spTgt spid="8">
                                            <p:txEl>
                                              <p:pRg st="7" end="7"/>
                                            </p:txEl>
                                          </p:spTgt>
                                        </p:tgtEl>
                                      </p:cBhvr>
                                    </p:animEffect>
                                    <p:anim calcmode="lin" valueType="num">
                                      <p:cBhvr>
                                        <p:cTn id="61"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62"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8">
                                            <p:txEl>
                                              <p:pRg st="8" end="8"/>
                                            </p:txEl>
                                          </p:spTgt>
                                        </p:tgtEl>
                                        <p:attrNameLst>
                                          <p:attrName>style.visibility</p:attrName>
                                        </p:attrNameLst>
                                      </p:cBhvr>
                                      <p:to>
                                        <p:strVal val="visible"/>
                                      </p:to>
                                    </p:set>
                                    <p:animEffect transition="in" filter="fade">
                                      <p:cBhvr>
                                        <p:cTn id="67" dur="1000"/>
                                        <p:tgtEl>
                                          <p:spTgt spid="8">
                                            <p:txEl>
                                              <p:pRg st="8" end="8"/>
                                            </p:txEl>
                                          </p:spTgt>
                                        </p:tgtEl>
                                      </p:cBhvr>
                                    </p:animEffect>
                                    <p:anim calcmode="lin" valueType="num">
                                      <p:cBhvr>
                                        <p:cTn id="68"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69"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8">
                                            <p:txEl>
                                              <p:pRg st="9" end="9"/>
                                            </p:txEl>
                                          </p:spTgt>
                                        </p:tgtEl>
                                        <p:attrNameLst>
                                          <p:attrName>style.visibility</p:attrName>
                                        </p:attrNameLst>
                                      </p:cBhvr>
                                      <p:to>
                                        <p:strVal val="visible"/>
                                      </p:to>
                                    </p:set>
                                    <p:animEffect transition="in" filter="fade">
                                      <p:cBhvr>
                                        <p:cTn id="74" dur="1000"/>
                                        <p:tgtEl>
                                          <p:spTgt spid="8">
                                            <p:txEl>
                                              <p:pRg st="9" end="9"/>
                                            </p:txEl>
                                          </p:spTgt>
                                        </p:tgtEl>
                                      </p:cBhvr>
                                    </p:animEffect>
                                    <p:anim calcmode="lin" valueType="num">
                                      <p:cBhvr>
                                        <p:cTn id="75"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76"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8">
                                            <p:txEl>
                                              <p:pRg st="10" end="10"/>
                                            </p:txEl>
                                          </p:spTgt>
                                        </p:tgtEl>
                                        <p:attrNameLst>
                                          <p:attrName>style.visibility</p:attrName>
                                        </p:attrNameLst>
                                      </p:cBhvr>
                                      <p:to>
                                        <p:strVal val="visible"/>
                                      </p:to>
                                    </p:set>
                                    <p:animEffect transition="in" filter="fade">
                                      <p:cBhvr>
                                        <p:cTn id="81" dur="1000"/>
                                        <p:tgtEl>
                                          <p:spTgt spid="8">
                                            <p:txEl>
                                              <p:pRg st="10" end="10"/>
                                            </p:txEl>
                                          </p:spTgt>
                                        </p:tgtEl>
                                      </p:cBhvr>
                                    </p:animEffect>
                                    <p:anim calcmode="lin" valueType="num">
                                      <p:cBhvr>
                                        <p:cTn id="82"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83" dur="1000" fill="hold"/>
                                        <p:tgtEl>
                                          <p:spTgt spid="8">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8">
                                            <p:txEl>
                                              <p:pRg st="11" end="11"/>
                                            </p:txEl>
                                          </p:spTgt>
                                        </p:tgtEl>
                                        <p:attrNameLst>
                                          <p:attrName>style.visibility</p:attrName>
                                        </p:attrNameLst>
                                      </p:cBhvr>
                                      <p:to>
                                        <p:strVal val="visible"/>
                                      </p:to>
                                    </p:set>
                                    <p:animEffect transition="in" filter="fade">
                                      <p:cBhvr>
                                        <p:cTn id="88" dur="1000"/>
                                        <p:tgtEl>
                                          <p:spTgt spid="8">
                                            <p:txEl>
                                              <p:pRg st="11" end="11"/>
                                            </p:txEl>
                                          </p:spTgt>
                                        </p:tgtEl>
                                      </p:cBhvr>
                                    </p:animEffect>
                                    <p:anim calcmode="lin" valueType="num">
                                      <p:cBhvr>
                                        <p:cTn id="89" dur="1000" fill="hold"/>
                                        <p:tgtEl>
                                          <p:spTgt spid="8">
                                            <p:txEl>
                                              <p:pRg st="11" end="11"/>
                                            </p:txEl>
                                          </p:spTgt>
                                        </p:tgtEl>
                                        <p:attrNameLst>
                                          <p:attrName>ppt_x</p:attrName>
                                        </p:attrNameLst>
                                      </p:cBhvr>
                                      <p:tavLst>
                                        <p:tav tm="0">
                                          <p:val>
                                            <p:strVal val="#ppt_x"/>
                                          </p:val>
                                        </p:tav>
                                        <p:tav tm="100000">
                                          <p:val>
                                            <p:strVal val="#ppt_x"/>
                                          </p:val>
                                        </p:tav>
                                      </p:tavLst>
                                    </p:anim>
                                    <p:anim calcmode="lin" valueType="num">
                                      <p:cBhvr>
                                        <p:cTn id="90" dur="1000" fill="hold"/>
                                        <p:tgtEl>
                                          <p:spTgt spid="8">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8">
                                            <p:txEl>
                                              <p:pRg st="12" end="12"/>
                                            </p:txEl>
                                          </p:spTgt>
                                        </p:tgtEl>
                                        <p:attrNameLst>
                                          <p:attrName>style.visibility</p:attrName>
                                        </p:attrNameLst>
                                      </p:cBhvr>
                                      <p:to>
                                        <p:strVal val="visible"/>
                                      </p:to>
                                    </p:set>
                                    <p:animEffect transition="in" filter="fade">
                                      <p:cBhvr>
                                        <p:cTn id="95" dur="1000"/>
                                        <p:tgtEl>
                                          <p:spTgt spid="8">
                                            <p:txEl>
                                              <p:pRg st="12" end="12"/>
                                            </p:txEl>
                                          </p:spTgt>
                                        </p:tgtEl>
                                      </p:cBhvr>
                                    </p:animEffect>
                                    <p:anim calcmode="lin" valueType="num">
                                      <p:cBhvr>
                                        <p:cTn id="96" dur="1000" fill="hold"/>
                                        <p:tgtEl>
                                          <p:spTgt spid="8">
                                            <p:txEl>
                                              <p:pRg st="12" end="12"/>
                                            </p:txEl>
                                          </p:spTgt>
                                        </p:tgtEl>
                                        <p:attrNameLst>
                                          <p:attrName>ppt_x</p:attrName>
                                        </p:attrNameLst>
                                      </p:cBhvr>
                                      <p:tavLst>
                                        <p:tav tm="0">
                                          <p:val>
                                            <p:strVal val="#ppt_x"/>
                                          </p:val>
                                        </p:tav>
                                        <p:tav tm="100000">
                                          <p:val>
                                            <p:strVal val="#ppt_x"/>
                                          </p:val>
                                        </p:tav>
                                      </p:tavLst>
                                    </p:anim>
                                    <p:anim calcmode="lin" valueType="num">
                                      <p:cBhvr>
                                        <p:cTn id="97" dur="1000" fill="hold"/>
                                        <p:tgtEl>
                                          <p:spTgt spid="8">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8">
                                            <p:txEl>
                                              <p:pRg st="13" end="13"/>
                                            </p:txEl>
                                          </p:spTgt>
                                        </p:tgtEl>
                                        <p:attrNameLst>
                                          <p:attrName>style.visibility</p:attrName>
                                        </p:attrNameLst>
                                      </p:cBhvr>
                                      <p:to>
                                        <p:strVal val="visible"/>
                                      </p:to>
                                    </p:set>
                                    <p:animEffect transition="in" filter="fade">
                                      <p:cBhvr>
                                        <p:cTn id="102" dur="1000"/>
                                        <p:tgtEl>
                                          <p:spTgt spid="8">
                                            <p:txEl>
                                              <p:pRg st="13" end="13"/>
                                            </p:txEl>
                                          </p:spTgt>
                                        </p:tgtEl>
                                      </p:cBhvr>
                                    </p:animEffect>
                                    <p:anim calcmode="lin" valueType="num">
                                      <p:cBhvr>
                                        <p:cTn id="103" dur="1000" fill="hold"/>
                                        <p:tgtEl>
                                          <p:spTgt spid="8">
                                            <p:txEl>
                                              <p:pRg st="13" end="13"/>
                                            </p:txEl>
                                          </p:spTgt>
                                        </p:tgtEl>
                                        <p:attrNameLst>
                                          <p:attrName>ppt_x</p:attrName>
                                        </p:attrNameLst>
                                      </p:cBhvr>
                                      <p:tavLst>
                                        <p:tav tm="0">
                                          <p:val>
                                            <p:strVal val="#ppt_x"/>
                                          </p:val>
                                        </p:tav>
                                        <p:tav tm="100000">
                                          <p:val>
                                            <p:strVal val="#ppt_x"/>
                                          </p:val>
                                        </p:tav>
                                      </p:tavLst>
                                    </p:anim>
                                    <p:anim calcmode="lin" valueType="num">
                                      <p:cBhvr>
                                        <p:cTn id="104" dur="1000" fill="hold"/>
                                        <p:tgtEl>
                                          <p:spTgt spid="8">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4"/>
                                        </p:tgtEl>
                                        <p:attrNameLst>
                                          <p:attrName>style.visibility</p:attrName>
                                        </p:attrNameLst>
                                      </p:cBhvr>
                                      <p:to>
                                        <p:strVal val="visible"/>
                                      </p:to>
                                    </p:set>
                                    <p:anim calcmode="lin" valueType="num">
                                      <p:cBhvr additive="base">
                                        <p:cTn id="109" dur="500" fill="hold"/>
                                        <p:tgtEl>
                                          <p:spTgt spid="4"/>
                                        </p:tgtEl>
                                        <p:attrNameLst>
                                          <p:attrName>ppt_x</p:attrName>
                                        </p:attrNameLst>
                                      </p:cBhvr>
                                      <p:tavLst>
                                        <p:tav tm="0">
                                          <p:val>
                                            <p:strVal val="#ppt_x"/>
                                          </p:val>
                                        </p:tav>
                                        <p:tav tm="100000">
                                          <p:val>
                                            <p:strVal val="#ppt_x"/>
                                          </p:val>
                                        </p:tav>
                                      </p:tavLst>
                                    </p:anim>
                                    <p:anim calcmode="lin" valueType="num">
                                      <p:cBhvr additive="base">
                                        <p:cTn id="11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AT" b="1" dirty="0" smtClean="0">
                <a:solidFill>
                  <a:srgbClr val="FFFF00"/>
                </a:solidFill>
              </a:rPr>
              <a:t>Praxisideen</a:t>
            </a:r>
            <a:endParaRPr lang="de-AT" b="1" dirty="0">
              <a:solidFill>
                <a:srgbClr val="FFFF00"/>
              </a:solidFill>
            </a:endParaRPr>
          </a:p>
        </p:txBody>
      </p:sp>
      <p:sp>
        <p:nvSpPr>
          <p:cNvPr id="3" name="Fußzeilenplatzhalter 2"/>
          <p:cNvSpPr>
            <a:spLocks noGrp="1"/>
          </p:cNvSpPr>
          <p:nvPr>
            <p:ph type="ftr" sz="quarter" idx="11"/>
          </p:nvPr>
        </p:nvSpPr>
        <p:spPr/>
        <p:txBody>
          <a:bodyPr/>
          <a:lstStyle/>
          <a:p>
            <a:r>
              <a:rPr lang="en-US" smtClean="0"/>
              <a:t>Heykman&amp;Kurz</a:t>
            </a:r>
            <a:endParaRPr lang="en-US" dirty="0"/>
          </a:p>
        </p:txBody>
      </p:sp>
      <p:pic>
        <p:nvPicPr>
          <p:cNvPr id="4" name="Grafik 3"/>
          <p:cNvPicPr>
            <a:picLocks noChangeAspect="1"/>
          </p:cNvPicPr>
          <p:nvPr/>
        </p:nvPicPr>
        <p:blipFill>
          <a:blip r:embed="rId2"/>
          <a:stretch>
            <a:fillRect/>
          </a:stretch>
        </p:blipFill>
        <p:spPr>
          <a:xfrm>
            <a:off x="590842" y="2348880"/>
            <a:ext cx="2901038" cy="3879318"/>
          </a:xfrm>
          <a:prstGeom prst="rect">
            <a:avLst/>
          </a:prstGeom>
        </p:spPr>
      </p:pic>
      <p:pic>
        <p:nvPicPr>
          <p:cNvPr id="5" name="Grafik 4"/>
          <p:cNvPicPr>
            <a:picLocks noChangeAspect="1"/>
          </p:cNvPicPr>
          <p:nvPr/>
        </p:nvPicPr>
        <p:blipFill rotWithShape="1">
          <a:blip r:embed="rId3"/>
          <a:srcRect b="2319"/>
          <a:stretch/>
        </p:blipFill>
        <p:spPr>
          <a:xfrm>
            <a:off x="3707904" y="2310560"/>
            <a:ext cx="3139500" cy="4430808"/>
          </a:xfrm>
          <a:prstGeom prst="rect">
            <a:avLst/>
          </a:prstGeom>
        </p:spPr>
      </p:pic>
    </p:spTree>
    <p:extLst>
      <p:ext uri="{BB962C8B-B14F-4D97-AF65-F5344CB8AC3E}">
        <p14:creationId xmlns:p14="http://schemas.microsoft.com/office/powerpoint/2010/main" val="65521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AT" b="1" dirty="0" smtClean="0">
                <a:solidFill>
                  <a:srgbClr val="FFFF00"/>
                </a:solidFill>
              </a:rPr>
              <a:t>Praxisideen</a:t>
            </a:r>
            <a:endParaRPr lang="de-AT" b="1" dirty="0">
              <a:solidFill>
                <a:srgbClr val="FFFF00"/>
              </a:solidFill>
            </a:endParaRPr>
          </a:p>
        </p:txBody>
      </p:sp>
      <p:sp>
        <p:nvSpPr>
          <p:cNvPr id="3" name="Fußzeilenplatzhalter 2"/>
          <p:cNvSpPr>
            <a:spLocks noGrp="1"/>
          </p:cNvSpPr>
          <p:nvPr>
            <p:ph type="ftr" sz="quarter" idx="11"/>
          </p:nvPr>
        </p:nvSpPr>
        <p:spPr/>
        <p:txBody>
          <a:bodyPr/>
          <a:lstStyle/>
          <a:p>
            <a:r>
              <a:rPr lang="en-US" smtClean="0"/>
              <a:t>Heykman&amp;Kurz</a:t>
            </a:r>
            <a:endParaRPr lang="en-US"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1685" y="4422379"/>
            <a:ext cx="2518315" cy="1888737"/>
          </a:xfrm>
          <a:prstGeom prst="rect">
            <a:avLst/>
          </a:prstGeom>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2363256"/>
            <a:ext cx="2495984" cy="1871988"/>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0109" y="2313309"/>
            <a:ext cx="2562579" cy="1921935"/>
          </a:xfrm>
          <a:prstGeom prst="rect">
            <a:avLst/>
          </a:prstGeom>
        </p:spPr>
      </p:pic>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91417" y="4420996"/>
            <a:ext cx="2519140" cy="1889355"/>
          </a:xfrm>
          <a:prstGeom prst="rect">
            <a:avLst/>
          </a:prstGeom>
        </p:spPr>
      </p:pic>
      <p:pic>
        <p:nvPicPr>
          <p:cNvPr id="9" name="Grafi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536" y="2363256"/>
            <a:ext cx="2500364" cy="1875273"/>
          </a:xfrm>
          <a:prstGeom prst="rect">
            <a:avLst/>
          </a:prstGeom>
        </p:spPr>
      </p:pic>
      <p:pic>
        <p:nvPicPr>
          <p:cNvPr id="10" name="Grafik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5536" y="4442817"/>
            <a:ext cx="2514468" cy="1885851"/>
          </a:xfrm>
          <a:prstGeom prst="rect">
            <a:avLst/>
          </a:prstGeom>
        </p:spPr>
      </p:pic>
    </p:spTree>
    <p:extLst>
      <p:ext uri="{BB962C8B-B14F-4D97-AF65-F5344CB8AC3E}">
        <p14:creationId xmlns:p14="http://schemas.microsoft.com/office/powerpoint/2010/main" val="140585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Praxisideen</a:t>
            </a:r>
            <a:endParaRPr lang="de-AT" dirty="0"/>
          </a:p>
        </p:txBody>
      </p:sp>
      <p:sp>
        <p:nvSpPr>
          <p:cNvPr id="3" name="Fußzeilenplatzhalter 2"/>
          <p:cNvSpPr>
            <a:spLocks noGrp="1"/>
          </p:cNvSpPr>
          <p:nvPr>
            <p:ph type="ftr" sz="quarter" idx="11"/>
          </p:nvPr>
        </p:nvSpPr>
        <p:spPr/>
        <p:txBody>
          <a:bodyPr/>
          <a:lstStyle/>
          <a:p>
            <a:r>
              <a:rPr lang="en-US" smtClean="0"/>
              <a:t>Heykman&amp;Kurz</a:t>
            </a:r>
            <a:endParaRPr lang="en-US"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5650" y="2347381"/>
            <a:ext cx="3411474" cy="1918954"/>
          </a:xfrm>
          <a:prstGeom prst="rect">
            <a:avLst/>
          </a:prstGeom>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5405" y="2358429"/>
            <a:ext cx="3175232" cy="1786068"/>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5650" y="4431716"/>
            <a:ext cx="3563888" cy="2004687"/>
          </a:xfrm>
          <a:prstGeom prst="rect">
            <a:avLst/>
          </a:prstGeom>
        </p:spPr>
      </p:pic>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5118" y="4431716"/>
            <a:ext cx="3185520" cy="1791855"/>
          </a:xfrm>
          <a:prstGeom prst="rect">
            <a:avLst/>
          </a:prstGeom>
        </p:spPr>
      </p:pic>
    </p:spTree>
    <p:extLst>
      <p:ext uri="{BB962C8B-B14F-4D97-AF65-F5344CB8AC3E}">
        <p14:creationId xmlns:p14="http://schemas.microsoft.com/office/powerpoint/2010/main" val="143468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863564" y="2708920"/>
            <a:ext cx="2456120" cy="2763135"/>
          </a:xfrm>
          <a:prstGeom prst="rect">
            <a:avLst/>
          </a:prstGeom>
        </p:spPr>
      </p:pic>
      <p:sp>
        <p:nvSpPr>
          <p:cNvPr id="2" name="Titel 1"/>
          <p:cNvSpPr>
            <a:spLocks noGrp="1"/>
          </p:cNvSpPr>
          <p:nvPr>
            <p:ph type="title"/>
          </p:nvPr>
        </p:nvSpPr>
        <p:spPr/>
        <p:txBody>
          <a:bodyPr/>
          <a:lstStyle/>
          <a:p>
            <a:r>
              <a:rPr lang="de-AT" b="1" dirty="0">
                <a:solidFill>
                  <a:srgbClr val="FFFF00"/>
                </a:solidFill>
              </a:rPr>
              <a:t>Inhalt</a:t>
            </a:r>
          </a:p>
        </p:txBody>
      </p:sp>
      <p:sp>
        <p:nvSpPr>
          <p:cNvPr id="4" name="Fußzeilenplatzhalter 3"/>
          <p:cNvSpPr>
            <a:spLocks noGrp="1"/>
          </p:cNvSpPr>
          <p:nvPr>
            <p:ph type="ftr" sz="quarter" idx="11"/>
          </p:nvPr>
        </p:nvSpPr>
        <p:spPr>
          <a:xfrm>
            <a:off x="1763688" y="6424886"/>
            <a:ext cx="5581913" cy="365125"/>
          </a:xfrm>
        </p:spPr>
        <p:txBody>
          <a:bodyPr/>
          <a:lstStyle/>
          <a:p>
            <a:r>
              <a:rPr lang="en-US" smtClean="0"/>
              <a:t>Heykman&amp;Kurz</a:t>
            </a:r>
            <a:endParaRPr lang="en-US" dirty="0"/>
          </a:p>
        </p:txBody>
      </p:sp>
      <p:sp>
        <p:nvSpPr>
          <p:cNvPr id="5" name="Inhaltsplatzhalter 4"/>
          <p:cNvSpPr>
            <a:spLocks noGrp="1"/>
          </p:cNvSpPr>
          <p:nvPr>
            <p:ph sz="half" idx="4294967295"/>
          </p:nvPr>
        </p:nvSpPr>
        <p:spPr>
          <a:xfrm>
            <a:off x="3671888" y="2271713"/>
            <a:ext cx="5472112" cy="4252912"/>
          </a:xfrm>
        </p:spPr>
        <p:txBody>
          <a:bodyPr>
            <a:normAutofit fontScale="70000" lnSpcReduction="20000"/>
          </a:bodyPr>
          <a:lstStyle/>
          <a:p>
            <a:r>
              <a:rPr lang="de-AT" dirty="0"/>
              <a:t>Meine Bilder von Gott 				Kompetenz 1</a:t>
            </a:r>
          </a:p>
          <a:p>
            <a:r>
              <a:rPr lang="de-AT" dirty="0"/>
              <a:t>Verschieden leben und feiern		</a:t>
            </a:r>
            <a:r>
              <a:rPr lang="de-AT" dirty="0" smtClean="0"/>
              <a:t>	Kompetenz </a:t>
            </a:r>
            <a:r>
              <a:rPr lang="de-AT" dirty="0"/>
              <a:t>9</a:t>
            </a:r>
          </a:p>
          <a:p>
            <a:r>
              <a:rPr lang="de-AT" dirty="0"/>
              <a:t>Gott beruft Abraham und Sara 		Kompetenz 3/1</a:t>
            </a:r>
          </a:p>
          <a:p>
            <a:r>
              <a:rPr lang="de-AT" dirty="0"/>
              <a:t>Wie ich beten lerne 				Kompetenz 3/2</a:t>
            </a:r>
          </a:p>
          <a:p>
            <a:r>
              <a:rPr lang="de-AT" dirty="0"/>
              <a:t>Barmherzig handeln 				Kompetenz 5</a:t>
            </a:r>
          </a:p>
          <a:p>
            <a:r>
              <a:rPr lang="de-AT" dirty="0"/>
              <a:t>Zur Umkehr eingeladen 			</a:t>
            </a:r>
            <a:r>
              <a:rPr lang="de-AT" dirty="0" smtClean="0"/>
              <a:t>	Kompetenz </a:t>
            </a:r>
            <a:r>
              <a:rPr lang="de-AT" dirty="0"/>
              <a:t>4/1</a:t>
            </a:r>
          </a:p>
          <a:p>
            <a:r>
              <a:rPr lang="de-AT" dirty="0"/>
              <a:t>Wir begegnen Jesus und feiern 		Kompetenz 4/2</a:t>
            </a:r>
          </a:p>
          <a:p>
            <a:r>
              <a:rPr lang="de-AT" dirty="0"/>
              <a:t>Heilige Messe feiern 				Kompetenz 6/1</a:t>
            </a:r>
          </a:p>
          <a:p>
            <a:r>
              <a:rPr lang="de-AT" dirty="0"/>
              <a:t>Einander vertrauen				Kompetenz 7/2</a:t>
            </a:r>
          </a:p>
          <a:p>
            <a:r>
              <a:rPr lang="de-AT" dirty="0"/>
              <a:t>Ostern feiern  					</a:t>
            </a:r>
            <a:r>
              <a:rPr lang="de-AT" dirty="0" smtClean="0"/>
              <a:t>Kompetenz </a:t>
            </a:r>
            <a:r>
              <a:rPr lang="de-AT" dirty="0"/>
              <a:t>6/2</a:t>
            </a:r>
          </a:p>
          <a:p>
            <a:r>
              <a:rPr lang="de-AT" dirty="0"/>
              <a:t>Im Leben neu beginnen 			Kompetenz 2</a:t>
            </a:r>
          </a:p>
          <a:p>
            <a:r>
              <a:rPr lang="de-AT" dirty="0"/>
              <a:t>Mit anderen verbunden 			Kompetenz 7/1</a:t>
            </a:r>
          </a:p>
          <a:p>
            <a:r>
              <a:rPr lang="de-AT" dirty="0"/>
              <a:t>Von Engeln begleitet 				Kompetenz 8/1</a:t>
            </a:r>
          </a:p>
          <a:p>
            <a:r>
              <a:rPr lang="de-AT" dirty="0"/>
              <a:t>Heiliger Benedikt  			</a:t>
            </a:r>
            <a:r>
              <a:rPr lang="de-AT"/>
              <a:t>	</a:t>
            </a:r>
            <a:r>
              <a:rPr lang="de-AT" smtClean="0"/>
              <a:t>	Kompetenz </a:t>
            </a:r>
            <a:r>
              <a:rPr lang="de-AT" dirty="0"/>
              <a:t>8/2</a:t>
            </a:r>
          </a:p>
          <a:p>
            <a:r>
              <a:rPr lang="de-AT" dirty="0"/>
              <a:t>Die Vielfalt christlichen Lebens	 	Kompetenz </a:t>
            </a:r>
            <a:r>
              <a:rPr lang="de-AT" dirty="0" smtClean="0"/>
              <a:t>10</a:t>
            </a:r>
            <a:endParaRPr lang="de-AT" dirty="0"/>
          </a:p>
        </p:txBody>
      </p:sp>
    </p:spTree>
    <p:extLst>
      <p:ext uri="{BB962C8B-B14F-4D97-AF65-F5344CB8AC3E}">
        <p14:creationId xmlns:p14="http://schemas.microsoft.com/office/powerpoint/2010/main" val="229609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Effect transition="in" filter="fade">
                                      <p:cBhvr>
                                        <p:cTn id="63" dur="1000"/>
                                        <p:tgtEl>
                                          <p:spTgt spid="5">
                                            <p:txEl>
                                              <p:pRg st="8" end="8"/>
                                            </p:txEl>
                                          </p:spTgt>
                                        </p:tgtEl>
                                      </p:cBhvr>
                                    </p:animEffect>
                                    <p:anim calcmode="lin" valueType="num">
                                      <p:cBhvr>
                                        <p:cTn id="64"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
                                            <p:txEl>
                                              <p:pRg st="9" end="9"/>
                                            </p:txEl>
                                          </p:spTgt>
                                        </p:tgtEl>
                                        <p:attrNameLst>
                                          <p:attrName>style.visibility</p:attrName>
                                        </p:attrNameLst>
                                      </p:cBhvr>
                                      <p:to>
                                        <p:strVal val="visible"/>
                                      </p:to>
                                    </p:set>
                                    <p:animEffect transition="in" filter="fade">
                                      <p:cBhvr>
                                        <p:cTn id="70" dur="1000"/>
                                        <p:tgtEl>
                                          <p:spTgt spid="5">
                                            <p:txEl>
                                              <p:pRg st="9" end="9"/>
                                            </p:txEl>
                                          </p:spTgt>
                                        </p:tgtEl>
                                      </p:cBhvr>
                                    </p:animEffect>
                                    <p:anim calcmode="lin" valueType="num">
                                      <p:cBhvr>
                                        <p:cTn id="71"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5">
                                            <p:txEl>
                                              <p:pRg st="10" end="10"/>
                                            </p:txEl>
                                          </p:spTgt>
                                        </p:tgtEl>
                                        <p:attrNameLst>
                                          <p:attrName>style.visibility</p:attrName>
                                        </p:attrNameLst>
                                      </p:cBhvr>
                                      <p:to>
                                        <p:strVal val="visible"/>
                                      </p:to>
                                    </p:set>
                                    <p:animEffect transition="in" filter="fade">
                                      <p:cBhvr>
                                        <p:cTn id="77" dur="1000"/>
                                        <p:tgtEl>
                                          <p:spTgt spid="5">
                                            <p:txEl>
                                              <p:pRg st="10" end="10"/>
                                            </p:txEl>
                                          </p:spTgt>
                                        </p:tgtEl>
                                      </p:cBhvr>
                                    </p:animEffect>
                                    <p:anim calcmode="lin" valueType="num">
                                      <p:cBhvr>
                                        <p:cTn id="78"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5">
                                            <p:txEl>
                                              <p:pRg st="11" end="11"/>
                                            </p:txEl>
                                          </p:spTgt>
                                        </p:tgtEl>
                                        <p:attrNameLst>
                                          <p:attrName>style.visibility</p:attrName>
                                        </p:attrNameLst>
                                      </p:cBhvr>
                                      <p:to>
                                        <p:strVal val="visible"/>
                                      </p:to>
                                    </p:set>
                                    <p:animEffect transition="in" filter="fade">
                                      <p:cBhvr>
                                        <p:cTn id="84" dur="1000"/>
                                        <p:tgtEl>
                                          <p:spTgt spid="5">
                                            <p:txEl>
                                              <p:pRg st="11" end="11"/>
                                            </p:txEl>
                                          </p:spTgt>
                                        </p:tgtEl>
                                      </p:cBhvr>
                                    </p:animEffect>
                                    <p:anim calcmode="lin" valueType="num">
                                      <p:cBhvr>
                                        <p:cTn id="85"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5">
                                            <p:txEl>
                                              <p:pRg st="12" end="12"/>
                                            </p:txEl>
                                          </p:spTgt>
                                        </p:tgtEl>
                                        <p:attrNameLst>
                                          <p:attrName>style.visibility</p:attrName>
                                        </p:attrNameLst>
                                      </p:cBhvr>
                                      <p:to>
                                        <p:strVal val="visible"/>
                                      </p:to>
                                    </p:set>
                                    <p:animEffect transition="in" filter="fade">
                                      <p:cBhvr>
                                        <p:cTn id="91" dur="1000"/>
                                        <p:tgtEl>
                                          <p:spTgt spid="5">
                                            <p:txEl>
                                              <p:pRg st="12" end="12"/>
                                            </p:txEl>
                                          </p:spTgt>
                                        </p:tgtEl>
                                      </p:cBhvr>
                                    </p:animEffect>
                                    <p:anim calcmode="lin" valueType="num">
                                      <p:cBhvr>
                                        <p:cTn id="92"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5">
                                            <p:txEl>
                                              <p:pRg st="13" end="13"/>
                                            </p:txEl>
                                          </p:spTgt>
                                        </p:tgtEl>
                                        <p:attrNameLst>
                                          <p:attrName>style.visibility</p:attrName>
                                        </p:attrNameLst>
                                      </p:cBhvr>
                                      <p:to>
                                        <p:strVal val="visible"/>
                                      </p:to>
                                    </p:set>
                                    <p:animEffect transition="in" filter="fade">
                                      <p:cBhvr>
                                        <p:cTn id="98" dur="1000"/>
                                        <p:tgtEl>
                                          <p:spTgt spid="5">
                                            <p:txEl>
                                              <p:pRg st="13" end="13"/>
                                            </p:txEl>
                                          </p:spTgt>
                                        </p:tgtEl>
                                      </p:cBhvr>
                                    </p:animEffect>
                                    <p:anim calcmode="lin" valueType="num">
                                      <p:cBhvr>
                                        <p:cTn id="99" dur="10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5">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5">
                                            <p:txEl>
                                              <p:pRg st="14" end="14"/>
                                            </p:txEl>
                                          </p:spTgt>
                                        </p:tgtEl>
                                        <p:attrNameLst>
                                          <p:attrName>style.visibility</p:attrName>
                                        </p:attrNameLst>
                                      </p:cBhvr>
                                      <p:to>
                                        <p:strVal val="visible"/>
                                      </p:to>
                                    </p:set>
                                    <p:animEffect transition="in" filter="fade">
                                      <p:cBhvr>
                                        <p:cTn id="105" dur="1000"/>
                                        <p:tgtEl>
                                          <p:spTgt spid="5">
                                            <p:txEl>
                                              <p:pRg st="14" end="14"/>
                                            </p:txEl>
                                          </p:spTgt>
                                        </p:tgtEl>
                                      </p:cBhvr>
                                    </p:animEffect>
                                    <p:anim calcmode="lin" valueType="num">
                                      <p:cBhvr>
                                        <p:cTn id="106" dur="1000" fill="hold"/>
                                        <p:tgtEl>
                                          <p:spTgt spid="5">
                                            <p:txEl>
                                              <p:pRg st="14" end="14"/>
                                            </p:txEl>
                                          </p:spTgt>
                                        </p:tgtEl>
                                        <p:attrNameLst>
                                          <p:attrName>ppt_x</p:attrName>
                                        </p:attrNameLst>
                                      </p:cBhvr>
                                      <p:tavLst>
                                        <p:tav tm="0">
                                          <p:val>
                                            <p:strVal val="#ppt_x"/>
                                          </p:val>
                                        </p:tav>
                                        <p:tav tm="100000">
                                          <p:val>
                                            <p:strVal val="#ppt_x"/>
                                          </p:val>
                                        </p:tav>
                                      </p:tavLst>
                                    </p:anim>
                                    <p:anim calcmode="lin" valueType="num">
                                      <p:cBhvr>
                                        <p:cTn id="107" dur="1000" fill="hold"/>
                                        <p:tgtEl>
                                          <p:spTgt spid="5">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683690"/>
            <a:ext cx="6346078" cy="711359"/>
          </a:xfrm>
        </p:spPr>
        <p:txBody>
          <a:bodyPr/>
          <a:lstStyle/>
          <a:p>
            <a:r>
              <a:rPr lang="de-AT" b="1" dirty="0" smtClean="0">
                <a:solidFill>
                  <a:srgbClr val="FFFF00"/>
                </a:solidFill>
              </a:rPr>
              <a:t>Jahresplanung</a:t>
            </a:r>
            <a:endParaRPr lang="de-AT" b="1" dirty="0">
              <a:solidFill>
                <a:srgbClr val="FFFF00"/>
              </a:solidFill>
            </a:endParaRPr>
          </a:p>
        </p:txBody>
      </p:sp>
      <p:sp>
        <p:nvSpPr>
          <p:cNvPr id="5" name="Fußzeilenplatzhalter 4"/>
          <p:cNvSpPr>
            <a:spLocks noGrp="1"/>
          </p:cNvSpPr>
          <p:nvPr>
            <p:ph type="ftr" sz="quarter" idx="11"/>
          </p:nvPr>
        </p:nvSpPr>
        <p:spPr>
          <a:xfrm>
            <a:off x="1763688" y="6381328"/>
            <a:ext cx="5256583" cy="365125"/>
          </a:xfrm>
        </p:spPr>
        <p:txBody>
          <a:bodyPr/>
          <a:lstStyle/>
          <a:p>
            <a:r>
              <a:rPr lang="en-US" smtClean="0"/>
              <a:t>Heykman&amp;Kurz</a:t>
            </a:r>
            <a:endParaRPr lang="en-US" dirty="0"/>
          </a:p>
        </p:txBody>
      </p:sp>
      <p:sp>
        <p:nvSpPr>
          <p:cNvPr id="3" name="Inhaltsplatzhalter 2"/>
          <p:cNvSpPr>
            <a:spLocks noGrp="1"/>
          </p:cNvSpPr>
          <p:nvPr>
            <p:ph sz="half" idx="4294967295"/>
          </p:nvPr>
        </p:nvSpPr>
        <p:spPr>
          <a:xfrm>
            <a:off x="2552700" y="2997200"/>
            <a:ext cx="6411788" cy="3239877"/>
          </a:xfrm>
        </p:spPr>
        <p:txBody>
          <a:bodyPr>
            <a:normAutofit fontScale="25000" lnSpcReduction="20000"/>
          </a:bodyPr>
          <a:lstStyle/>
          <a:p>
            <a:pPr marL="0" indent="0">
              <a:spcAft>
                <a:spcPts val="600"/>
              </a:spcAft>
              <a:buNone/>
            </a:pPr>
            <a:endParaRPr lang="de-DE" sz="1600" dirty="0" smtClean="0"/>
          </a:p>
          <a:p>
            <a:pPr>
              <a:spcAft>
                <a:spcPts val="600"/>
              </a:spcAft>
            </a:pPr>
            <a:r>
              <a:rPr lang="de-DE" sz="4800" dirty="0" smtClean="0"/>
              <a:t>Farben erzählen von Ferien (gegenseitig erzählen, Bild malen)</a:t>
            </a:r>
          </a:p>
          <a:p>
            <a:pPr>
              <a:spcAft>
                <a:spcPts val="600"/>
              </a:spcAft>
            </a:pPr>
            <a:r>
              <a:rPr lang="de-DE" sz="4800" dirty="0" smtClean="0"/>
              <a:t>Mit den Augen und mit dem Herzen sehen</a:t>
            </a:r>
          </a:p>
          <a:p>
            <a:pPr>
              <a:spcAft>
                <a:spcPts val="600"/>
              </a:spcAft>
            </a:pPr>
            <a:r>
              <a:rPr lang="de-DE" sz="4800" dirty="0" smtClean="0"/>
              <a:t>Nicht alles kann ich sehen</a:t>
            </a:r>
          </a:p>
          <a:p>
            <a:pPr>
              <a:spcAft>
                <a:spcPts val="600"/>
              </a:spcAft>
            </a:pPr>
            <a:r>
              <a:rPr lang="de-DE" sz="4800" dirty="0" smtClean="0"/>
              <a:t>Ich kann ausdrücken, wie ich mir Gott vorstelle ( als Hilfe Symbolkarten verwenden; oder </a:t>
            </a:r>
            <a:r>
              <a:rPr lang="de-DE" sz="4800" dirty="0" err="1" smtClean="0"/>
              <a:t>Ps</a:t>
            </a:r>
            <a:r>
              <a:rPr lang="de-DE" sz="4800" dirty="0" smtClean="0"/>
              <a:t> 46, </a:t>
            </a:r>
            <a:r>
              <a:rPr lang="de-DE" sz="4800" dirty="0" err="1" smtClean="0"/>
              <a:t>Ps</a:t>
            </a:r>
            <a:r>
              <a:rPr lang="de-DE" sz="4800" dirty="0" smtClean="0"/>
              <a:t> 23 – Hirte)</a:t>
            </a:r>
          </a:p>
          <a:p>
            <a:pPr>
              <a:spcAft>
                <a:spcPts val="600"/>
              </a:spcAft>
            </a:pPr>
            <a:r>
              <a:rPr lang="de-DE" sz="4800" dirty="0" smtClean="0"/>
              <a:t>Nach Gott fragen – von Gott sprechen ( Wer ist Gott? Wo ist Gott? Was macht Gott?)</a:t>
            </a:r>
          </a:p>
          <a:p>
            <a:pPr>
              <a:spcAft>
                <a:spcPts val="600"/>
              </a:spcAft>
            </a:pPr>
            <a:r>
              <a:rPr lang="de-DE" sz="4800" dirty="0" smtClean="0"/>
              <a:t>Biblische Bilder für Gottes Fürsorge und Begleitung</a:t>
            </a:r>
          </a:p>
          <a:p>
            <a:pPr>
              <a:spcAft>
                <a:spcPts val="600"/>
              </a:spcAft>
            </a:pPr>
            <a:r>
              <a:rPr lang="de-DE" sz="4800" dirty="0" smtClean="0"/>
              <a:t>Ich kann dir sagen, wie eine Burg und ein Hirte zu Gott passen!</a:t>
            </a:r>
          </a:p>
          <a:p>
            <a:pPr>
              <a:spcAft>
                <a:spcPts val="600"/>
              </a:spcAft>
            </a:pPr>
            <a:endParaRPr lang="de-DE" sz="2200" dirty="0"/>
          </a:p>
          <a:p>
            <a:pPr lvl="1"/>
            <a:endParaRPr lang="de-AT" dirty="0" smtClean="0"/>
          </a:p>
          <a:p>
            <a:endParaRPr lang="de-AT" dirty="0"/>
          </a:p>
        </p:txBody>
      </p:sp>
      <p:sp>
        <p:nvSpPr>
          <p:cNvPr id="4" name="Inhaltsplatzhalter 3"/>
          <p:cNvSpPr>
            <a:spLocks noGrp="1"/>
          </p:cNvSpPr>
          <p:nvPr>
            <p:ph sz="half" idx="4294967295"/>
          </p:nvPr>
        </p:nvSpPr>
        <p:spPr>
          <a:xfrm>
            <a:off x="971600" y="1484313"/>
            <a:ext cx="7556984" cy="1512887"/>
          </a:xfrm>
        </p:spPr>
        <p:txBody>
          <a:bodyPr>
            <a:normAutofit fontScale="25000" lnSpcReduction="20000"/>
          </a:bodyPr>
          <a:lstStyle/>
          <a:p>
            <a:pPr marL="0" indent="0">
              <a:buNone/>
            </a:pPr>
            <a:r>
              <a:rPr lang="de-AT" sz="6400" dirty="0">
                <a:solidFill>
                  <a:schemeClr val="accent1"/>
                </a:solidFill>
              </a:rPr>
              <a:t>September</a:t>
            </a:r>
          </a:p>
          <a:p>
            <a:pPr marL="457200" lvl="1" indent="0">
              <a:buNone/>
            </a:pPr>
            <a:r>
              <a:rPr lang="de-AT" dirty="0"/>
              <a:t>	</a:t>
            </a:r>
            <a:r>
              <a:rPr lang="de-AT" sz="6400" b="1" dirty="0">
                <a:solidFill>
                  <a:schemeClr val="accent1"/>
                </a:solidFill>
              </a:rPr>
              <a:t>MEINE BILDER VON GOTT</a:t>
            </a:r>
          </a:p>
          <a:p>
            <a:pPr marL="0" indent="0">
              <a:buNone/>
            </a:pPr>
            <a:r>
              <a:rPr lang="de-DE" sz="4200" b="1" i="1" dirty="0"/>
              <a:t>K 1: 	Das eigene Selbst- und Weltverständnis sowie den persönlichen  Glauben wahrnehmen und im Gespräch zum Ausdruck </a:t>
            </a:r>
            <a:r>
              <a:rPr lang="de-DE" sz="4200" b="1" i="1" dirty="0" smtClean="0"/>
              <a:t>bringen</a:t>
            </a:r>
            <a:r>
              <a:rPr lang="de-DE" sz="4200" b="1" i="1" dirty="0"/>
              <a:t>.</a:t>
            </a:r>
          </a:p>
          <a:p>
            <a:pPr marL="0" indent="0">
              <a:buNone/>
            </a:pPr>
            <a:r>
              <a:rPr lang="de-DE" sz="4200" b="1" dirty="0"/>
              <a:t>Bildungsstandards </a:t>
            </a:r>
          </a:p>
          <a:p>
            <a:pPr marL="0" indent="0">
              <a:spcBef>
                <a:spcPts val="0"/>
              </a:spcBef>
              <a:buNone/>
            </a:pPr>
            <a:r>
              <a:rPr lang="de-DE" sz="4200" b="1" dirty="0"/>
              <a:t>	Die Schüler/innen nehmen ihr Selbst- und Weltverständnis sowie ihren persönlichen Glauben wahr.</a:t>
            </a:r>
          </a:p>
          <a:p>
            <a:pPr marL="0" indent="0">
              <a:spcBef>
                <a:spcPts val="0"/>
              </a:spcBef>
              <a:spcAft>
                <a:spcPts val="600"/>
              </a:spcAft>
              <a:buNone/>
            </a:pPr>
            <a:r>
              <a:rPr lang="de-DE" sz="4200" b="1" dirty="0"/>
              <a:t>	In der Auseinandersetzung mit den großen Fragen des Lebens können sie das für </a:t>
            </a:r>
            <a:r>
              <a:rPr lang="de-DE" sz="4200" b="1" dirty="0" smtClean="0"/>
              <a:t>sie </a:t>
            </a:r>
            <a:r>
              <a:rPr lang="de-DE" sz="4200" b="1" dirty="0"/>
              <a:t>Bedeutsame zum </a:t>
            </a:r>
            <a:r>
              <a:rPr lang="de-DE" sz="4200" b="1" dirty="0" smtClean="0"/>
              <a:t>	Ausdruck </a:t>
            </a:r>
            <a:r>
              <a:rPr lang="de-DE" sz="4200" b="1" dirty="0"/>
              <a:t>bringen</a:t>
            </a:r>
            <a:r>
              <a:rPr lang="de-DE" sz="4200" b="1" dirty="0" smtClean="0"/>
              <a:t>.</a:t>
            </a:r>
            <a:endParaRPr lang="de-AT" sz="4200" b="1" dirty="0"/>
          </a:p>
        </p:txBody>
      </p:sp>
      <p:pic>
        <p:nvPicPr>
          <p:cNvPr id="6" name="Grafik 5"/>
          <p:cNvPicPr>
            <a:picLocks noChangeAspect="1"/>
          </p:cNvPicPr>
          <p:nvPr/>
        </p:nvPicPr>
        <p:blipFill>
          <a:blip r:embed="rId3"/>
          <a:stretch>
            <a:fillRect/>
          </a:stretch>
        </p:blipFill>
        <p:spPr>
          <a:xfrm rot="5400000">
            <a:off x="-242892" y="3647304"/>
            <a:ext cx="3084184" cy="2095361"/>
          </a:xfrm>
          <a:prstGeom prst="rect">
            <a:avLst/>
          </a:prstGeom>
        </p:spPr>
      </p:pic>
    </p:spTree>
    <p:extLst>
      <p:ext uri="{BB962C8B-B14F-4D97-AF65-F5344CB8AC3E}">
        <p14:creationId xmlns:p14="http://schemas.microsoft.com/office/powerpoint/2010/main" val="382689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592" y="764704"/>
            <a:ext cx="7164820" cy="1135243"/>
          </a:xfrm>
        </p:spPr>
        <p:txBody>
          <a:bodyPr>
            <a:normAutofit fontScale="90000"/>
          </a:bodyPr>
          <a:lstStyle/>
          <a:p>
            <a:r>
              <a:rPr lang="de-AT" sz="1800" dirty="0" smtClean="0">
                <a:solidFill>
                  <a:schemeClr val="accent1"/>
                </a:solidFill>
              </a:rPr>
              <a:t>September / Oktober</a:t>
            </a:r>
            <a:br>
              <a:rPr lang="de-AT" sz="1800" dirty="0" smtClean="0">
                <a:solidFill>
                  <a:schemeClr val="accent1"/>
                </a:solidFill>
              </a:rPr>
            </a:br>
            <a:r>
              <a:rPr lang="de-AT" sz="1600" dirty="0"/>
              <a:t>	</a:t>
            </a:r>
            <a:r>
              <a:rPr lang="de-AT" sz="1800" b="1" dirty="0" smtClean="0">
                <a:solidFill>
                  <a:schemeClr val="accent1"/>
                </a:solidFill>
              </a:rPr>
              <a:t>VERSCHIEDEN LEBEN  UND FEIERN</a:t>
            </a:r>
            <a:r>
              <a:rPr lang="de-AT" sz="1800" dirty="0" smtClean="0"/>
              <a:t/>
            </a:r>
            <a:br>
              <a:rPr lang="de-AT" sz="1800" dirty="0" smtClean="0"/>
            </a:br>
            <a:r>
              <a:rPr lang="de-DE" sz="1000" b="1" dirty="0" smtClean="0">
                <a:solidFill>
                  <a:srgbClr val="FFFF00"/>
                </a:solidFill>
              </a:rPr>
              <a:t>K </a:t>
            </a:r>
            <a:r>
              <a:rPr lang="de-DE" sz="1000" b="1" dirty="0">
                <a:solidFill>
                  <a:srgbClr val="FFFF00"/>
                </a:solidFill>
              </a:rPr>
              <a:t>9: </a:t>
            </a:r>
            <a:r>
              <a:rPr lang="de-DE" sz="1000" b="1" i="1" dirty="0">
                <a:solidFill>
                  <a:srgbClr val="FFFF00"/>
                </a:solidFill>
              </a:rPr>
              <a:t>Andere Überzeugungen beschreiben und eine wertschätzende </a:t>
            </a:r>
            <a:r>
              <a:rPr lang="de-DE" sz="1000" b="1" i="1" dirty="0" smtClean="0">
                <a:solidFill>
                  <a:srgbClr val="FFFF00"/>
                </a:solidFill>
              </a:rPr>
              <a:t>Gesprächskultur </a:t>
            </a:r>
            <a:r>
              <a:rPr lang="de-DE" sz="1000" b="1" i="1" dirty="0">
                <a:solidFill>
                  <a:srgbClr val="FFFF00"/>
                </a:solidFill>
              </a:rPr>
              <a:t>entwickeln.</a:t>
            </a:r>
            <a:br>
              <a:rPr lang="de-DE" sz="1000" b="1" i="1" dirty="0">
                <a:solidFill>
                  <a:srgbClr val="FFFF00"/>
                </a:solidFill>
              </a:rPr>
            </a:br>
            <a:r>
              <a:rPr lang="de-DE" sz="1000" b="1" dirty="0">
                <a:solidFill>
                  <a:srgbClr val="FFFF00"/>
                </a:solidFill>
              </a:rPr>
              <a:t>Bildungsstandards </a:t>
            </a:r>
            <a:br>
              <a:rPr lang="de-DE" sz="1000" b="1" dirty="0">
                <a:solidFill>
                  <a:srgbClr val="FFFF00"/>
                </a:solidFill>
              </a:rPr>
            </a:br>
            <a:r>
              <a:rPr lang="de-DE" sz="1000" b="1" dirty="0">
                <a:solidFill>
                  <a:srgbClr val="FFFF00"/>
                </a:solidFill>
              </a:rPr>
              <a:t>Die Schüler/innen nehmen unterschiedliche religiöse und </a:t>
            </a:r>
            <a:r>
              <a:rPr lang="de-DE" sz="1000" b="1" dirty="0" err="1" smtClean="0">
                <a:solidFill>
                  <a:srgbClr val="FFFF00"/>
                </a:solidFill>
              </a:rPr>
              <a:t>weltanschaul</a:t>
            </a:r>
            <a:r>
              <a:rPr lang="de-DE" sz="1000" b="1" dirty="0">
                <a:solidFill>
                  <a:srgbClr val="FFFF00"/>
                </a:solidFill>
              </a:rPr>
              <a:t>. Überzeugungen + Lebensstile wahr und beschreiben diese. </a:t>
            </a:r>
            <a:br>
              <a:rPr lang="de-DE" sz="1000" b="1" dirty="0">
                <a:solidFill>
                  <a:srgbClr val="FFFF00"/>
                </a:solidFill>
              </a:rPr>
            </a:br>
            <a:r>
              <a:rPr lang="de-DE" sz="1000" b="1" dirty="0">
                <a:solidFill>
                  <a:srgbClr val="FFFF00"/>
                </a:solidFill>
              </a:rPr>
              <a:t>Sie nennen Regeln für ein gutes Miteinander und wenden diese in ihrem Umfeld an.</a:t>
            </a:r>
          </a:p>
        </p:txBody>
      </p:sp>
      <p:sp>
        <p:nvSpPr>
          <p:cNvPr id="4" name="Fußzeilenplatzhalter 3"/>
          <p:cNvSpPr>
            <a:spLocks noGrp="1"/>
          </p:cNvSpPr>
          <p:nvPr>
            <p:ph type="ftr" sz="quarter" idx="11"/>
          </p:nvPr>
        </p:nvSpPr>
        <p:spPr>
          <a:xfrm>
            <a:off x="1763688" y="6309320"/>
            <a:ext cx="5581913" cy="365125"/>
          </a:xfrm>
        </p:spPr>
        <p:txBody>
          <a:bodyPr/>
          <a:lstStyle/>
          <a:p>
            <a:r>
              <a:rPr lang="en-US" smtClean="0"/>
              <a:t>Heykman&amp;Kurz</a:t>
            </a:r>
            <a:endParaRPr lang="en-US" dirty="0"/>
          </a:p>
        </p:txBody>
      </p:sp>
      <p:sp>
        <p:nvSpPr>
          <p:cNvPr id="3" name="Inhaltsplatzhalter 2"/>
          <p:cNvSpPr>
            <a:spLocks noGrp="1"/>
          </p:cNvSpPr>
          <p:nvPr>
            <p:ph idx="4294967295"/>
          </p:nvPr>
        </p:nvSpPr>
        <p:spPr>
          <a:xfrm>
            <a:off x="3851920" y="2781300"/>
            <a:ext cx="5292080" cy="3130550"/>
          </a:xfrm>
        </p:spPr>
        <p:txBody>
          <a:bodyPr>
            <a:normAutofit/>
          </a:bodyPr>
          <a:lstStyle/>
          <a:p>
            <a:r>
              <a:rPr lang="de-AT" sz="1400" dirty="0" smtClean="0"/>
              <a:t>Essen verbindet – Lieblingsspeise – besondere Feste/Tage – besondere Speisen </a:t>
            </a:r>
            <a:r>
              <a:rPr lang="de-AT" sz="1400" dirty="0" smtClean="0">
                <a:sym typeface="Wingdings" panose="05000000000000000000" pitchFamily="2" charset="2"/>
              </a:rPr>
              <a:t> Erzählrunde</a:t>
            </a:r>
          </a:p>
          <a:p>
            <a:r>
              <a:rPr lang="de-AT" sz="1400" dirty="0" smtClean="0">
                <a:sym typeface="Wingdings" panose="05000000000000000000" pitchFamily="2" charset="2"/>
              </a:rPr>
              <a:t>Manche Menschen feiern andere Feste, essen andere Speisen, tragen Kopftücher, … Warum?</a:t>
            </a:r>
          </a:p>
          <a:p>
            <a:r>
              <a:rPr lang="de-AT" sz="1400" dirty="0" smtClean="0">
                <a:sym typeface="Wingdings" panose="05000000000000000000" pitchFamily="2" charset="2"/>
              </a:rPr>
              <a:t>Bilder von Religionen</a:t>
            </a:r>
          </a:p>
          <a:p>
            <a:r>
              <a:rPr lang="de-AT" sz="1400" dirty="0" smtClean="0">
                <a:sym typeface="Wingdings" panose="05000000000000000000" pitchFamily="2" charset="2"/>
              </a:rPr>
              <a:t>Kostprobe von Gummibärchen (koscher)</a:t>
            </a:r>
            <a:endParaRPr lang="de-AT" sz="1400" dirty="0" smtClean="0"/>
          </a:p>
          <a:p>
            <a:r>
              <a:rPr lang="de-AT" sz="1400" dirty="0" smtClean="0"/>
              <a:t>Verhaltensregeln bei Tisch (Essensregeln) aufschreiben</a:t>
            </a:r>
          </a:p>
        </p:txBody>
      </p:sp>
      <p:pic>
        <p:nvPicPr>
          <p:cNvPr id="5" name="Grafik 4"/>
          <p:cNvPicPr>
            <a:picLocks noChangeAspect="1"/>
          </p:cNvPicPr>
          <p:nvPr/>
        </p:nvPicPr>
        <p:blipFill>
          <a:blip r:embed="rId2"/>
          <a:stretch>
            <a:fillRect/>
          </a:stretch>
        </p:blipFill>
        <p:spPr>
          <a:xfrm>
            <a:off x="467544" y="2770191"/>
            <a:ext cx="3004950" cy="1568000"/>
          </a:xfrm>
          <a:prstGeom prst="rect">
            <a:avLst/>
          </a:prstGeom>
        </p:spPr>
      </p:pic>
      <p:pic>
        <p:nvPicPr>
          <p:cNvPr id="6" name="Grafik 5"/>
          <p:cNvPicPr>
            <a:picLocks noChangeAspect="1"/>
          </p:cNvPicPr>
          <p:nvPr/>
        </p:nvPicPr>
        <p:blipFill>
          <a:blip r:embed="rId3"/>
          <a:stretch>
            <a:fillRect/>
          </a:stretch>
        </p:blipFill>
        <p:spPr>
          <a:xfrm>
            <a:off x="512394" y="4550955"/>
            <a:ext cx="2960100" cy="1545600"/>
          </a:xfrm>
          <a:prstGeom prst="rect">
            <a:avLst/>
          </a:prstGeom>
        </p:spPr>
      </p:pic>
    </p:spTree>
    <p:extLst>
      <p:ext uri="{BB962C8B-B14F-4D97-AF65-F5344CB8AC3E}">
        <p14:creationId xmlns:p14="http://schemas.microsoft.com/office/powerpoint/2010/main" val="139148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Ion-Sitzungssaal">
  <a:themeElements>
    <a:clrScheme name="Ion-Sitzungssaal">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Sitzungssaal">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Sitzungssaal">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678B486-5F95-433B-AF10-A6C39091A1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0</TotalTime>
  <Words>792</Words>
  <Application>Microsoft Office PowerPoint</Application>
  <PresentationFormat>Bildschirmpräsentation (4:3)</PresentationFormat>
  <Paragraphs>190</Paragraphs>
  <Slides>23</Slides>
  <Notes>5</Notes>
  <HiddenSlides>0</HiddenSlides>
  <MMClips>0</MMClips>
  <ScaleCrop>false</ScaleCrop>
  <HeadingPairs>
    <vt:vector size="6" baseType="variant">
      <vt:variant>
        <vt:lpstr>Verwendete Schriftarten</vt:lpstr>
      </vt:variant>
      <vt:variant>
        <vt:i4>6</vt:i4>
      </vt:variant>
      <vt:variant>
        <vt:lpstr>Design</vt:lpstr>
      </vt:variant>
      <vt:variant>
        <vt:i4>6</vt:i4>
      </vt:variant>
      <vt:variant>
        <vt:lpstr>Folientitel</vt:lpstr>
      </vt:variant>
      <vt:variant>
        <vt:i4>23</vt:i4>
      </vt:variant>
    </vt:vector>
  </HeadingPairs>
  <TitlesOfParts>
    <vt:vector size="35" baseType="lpstr">
      <vt:lpstr>Arial</vt:lpstr>
      <vt:lpstr>Calibri</vt:lpstr>
      <vt:lpstr>Calibri Light</vt:lpstr>
      <vt:lpstr>Century Gothic</vt:lpstr>
      <vt:lpstr>Wingdings</vt:lpstr>
      <vt:lpstr>Wingdings 3</vt:lpstr>
      <vt:lpstr>4_Benutzerdefiniertes Design</vt:lpstr>
      <vt:lpstr>3_Benutzerdefiniertes Design</vt:lpstr>
      <vt:lpstr>2_Benutzerdefiniertes Design</vt:lpstr>
      <vt:lpstr>1_Benutzerdefiniertes Design</vt:lpstr>
      <vt:lpstr>Benutzerdefiniertes Design</vt:lpstr>
      <vt:lpstr>Ion-Sitzungssaal</vt:lpstr>
      <vt:lpstr>Einführung in die Bücher  ARGE Wien</vt:lpstr>
      <vt:lpstr>Inhalt</vt:lpstr>
      <vt:lpstr>Praxisideen</vt:lpstr>
      <vt:lpstr>Praxisideen</vt:lpstr>
      <vt:lpstr>Praxisideen</vt:lpstr>
      <vt:lpstr>Praxisideen</vt:lpstr>
      <vt:lpstr>Inhalt</vt:lpstr>
      <vt:lpstr>Jahresplanung</vt:lpstr>
      <vt:lpstr>September / Oktober  VERSCHIEDEN LEBEN  UND FEIERN K 9: Andere Überzeugungen beschreiben und eine wertschätzende Gesprächskultur entwickeln. Bildungsstandards  Die Schüler/innen nehmen unterschiedliche religiöse und weltanschaul. Überzeugungen + Lebensstile wahr und beschreiben diese.  Sie nennen Regeln für ein gutes Miteinander und wenden diese in ihrem Umfeld an.</vt:lpstr>
      <vt:lpstr>Oktober/ November   GOTT BERUFT ABRAHAM UND SARA  K 3: Texte der Heiligen Schrift, Gebete + Glaubensinhalte der eigenen Konfession/Religion kennen und im Blick auf das eigene Leben deuten. Bildungsstandards  Die Schüler/innen entdecken biblische Gottesbilder und spüren ihren eigenen anhand von ausgewählten Bibeltexten nach.  Sie sind mit wichtigen Gebeten vertraut und kennen die Sakramen-te der Kirche in ihrer Bedeutung für das menschliche Leben.</vt:lpstr>
      <vt:lpstr>November   WIE ICH BETEN LERNE K3: Bildungsstandards  Sie sind mit wichtigen Gebeten vertraut und kennen die Sakramente der Kirche in ihrer Bedeutung für das menschliche Leben.</vt:lpstr>
      <vt:lpstr>November / Dezember   BARMHERZIG HANDELN  K 5: Ethische Probleme beschreiben und christlich begründete Handlungsentwürfe kennen. Bildungsstandards  Die Schüler/innen beschreiben ethisch relevante Probleme ihrer Zeit.  Sie kennen ausgewählte biblische Texte zu gelebter Verantwortung. </vt:lpstr>
      <vt:lpstr>Dezember  ADVENT - WEIHNACHTEN</vt:lpstr>
      <vt:lpstr>Jänner   ZUR UMKEHR EINGELADEN  K 4: Die Bedeutung Jesu und Leitmotive der eigenen Religion entdecken und verstehen. Bildungsstandards  Die Schüler/innen entdecken Wort und Tat Jesu als Hoffnung für ihr Leben und sind mit ausgewählten Gleichnis- + Wundererzählungen vertraut.  Sie erläutern die Bedeutung von Taufe, Buße und Eucharistie. </vt:lpstr>
      <vt:lpstr>Jänner/Februar   WIR BEGEGNEN JESUS UND FEIERN  K 4: Die Bedeutung Jesu und Leitmotive der eigenen Religion entdecken und verstehen. Bildungsstandards  Die Schüler/innen entdecken Wort und Tat Jesu als Hoffnung für ihr Leben und sind mit ausgewählten Gleichnis- + Wundererzählungen vertraut.  Sie erläutern die Bedeutung von Taufe, Buße und Eucharistie. </vt:lpstr>
      <vt:lpstr>Februar/März   HEILIGE MESSE FEIERN  K 6: Kirchenräume erkunden sowie die wichtigsten christlichen Feste beschreiben und mitgestalten. Bildungsstandards  Die Schüler/innen wissen sich zum pfarrlichen Leben eingeladen und  beschreiben den Aufbau der Hl. Messe sowie die Dienste und Ämter in der Kirche. Sie deuten den Kirchenraum, kennen die Bedeutung des Sonntags, sind mit dem Kirchenjahr vertraut und können an seinen Festen in angemessener Weise teilnehmen.</vt:lpstr>
      <vt:lpstr>März   EINANDER VERTRAUEN  K 7: Religiös begründete Werte kennen und ihre Bedeutung in Konfliktsituationen abschätzen. Bildungsstandards  Die Schüler/innen erläutern humane, religiöse und christlich begründete Werte.  Sie konstruieren an einzelnen Beispielen, wie die Achtung von Werten Menschen, Mitgeschöpfe und Umwelt leben lässt. </vt:lpstr>
      <vt:lpstr>März/April   OSTERN FEIERN  K 6: Kirchenräume erkunden sowie die wichtigsten christlichen Feste beschreiben und mitgestalten. Bildungsstandards  Die Schüler/innen wissen sich zum pfarrlichen Leben eingeladen und  beschreiben den Aufbau der Hl. Messe sowie die Dienste und Ämter in der Kirche. Sie deuten den Kirchenraum, kennen die Bedeutung des Sonntags, sind mit dem Kirchenjahr vertraut und können an seinen Festen in angemessener Weise teilnehmen.</vt:lpstr>
      <vt:lpstr>April   IM LEBEN NEU BEGINNEN  K 2: Widerfahrnisse des Lebens wahrnehmen und im Licht christlicher Hoffnung deuten. Bildungsstandards  Die Schüler/innen können Glück und Unglück, Enttäuschungen und Hoffnungen in ihrem Leben wahrnehmen.  Sie können ihre Lebenserfahrungen zu den Seligpreisungen und zur Auferstehung Jesu in Beziehung setzen. </vt:lpstr>
      <vt:lpstr>Mai   MIT ANDEREN VERBUNDEN  K 7: Religiös begründete Werte kennen und ihre Bedeutung in Konfliktsituationen abschätzen. Bildungsstandards  Die Schüler/innen erläutern humane, religiöse und christlich begründete Werte.  Sie konstruieren an einzelnen Beispielen, wie die Achtung von Werten Menschen, Mitgeschöpfe und Umwelt leben lässt. </vt:lpstr>
      <vt:lpstr>Mai   VON ENGELN BEGLEITET  K 8: Religiöse Motive aus Geschichte und Gegenwart in Medien, Kunst und Kultur entdecken, deuten und gestalten. Bildungsstandards  Die Schüler/innen erkennen und deuten religiöse Darstellungen und Motive im Wandel der Zeit.  Sie beschreiben den Weg der Kirche anhand ausgewählter Situationen und Personen.</vt:lpstr>
      <vt:lpstr>Juni   HEILIGER BENEDIKT  K 8: Religiöse Motive aus Geschichte und Gegenwart in Medien, Kunst  und Kultur entdecken, deuten und gestalten. Bildungsstandards  Die Schüler/innen erkennen und deuten religiöse Darstellungen und Motive im Wandel der Zeit.  Sie beschreiben den Weg der Kirche anhand ausgewählter Situationen und Personen.</vt:lpstr>
      <vt:lpstr>Juni   DIE VIELFALT CHRISTLICHEN LEBENS  K 10: Umgang mit Vielfalt in Europa entdecken. Bildungsstandards  Die Schüler/innen beschreiben Elemente jüdischen, christlichen und islamischen Lebens und Glaubens.  Sie bringen konfessionelle +religiöse Vielfalt mit ihren unterschiedlichen Lebensweisen zur Sprache und tauschen sich darüber aus.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2016-09-30T18:44:19Z</dcterms:created>
  <dcterms:modified xsi:type="dcterms:W3CDTF">2017-11-08T21:42:57Z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TC018814179991</vt:lpwstr>
  </property>
</Properties>
</file>