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626" cy="312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1050" y="5132323"/>
            <a:ext cx="5822950" cy="1497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31850"/>
            <a:ext cx="1544701" cy="189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60950" y="1650"/>
            <a:ext cx="4079875" cy="3597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96001" y="1650"/>
            <a:ext cx="3468624" cy="239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030350"/>
            <a:ext cx="1295400" cy="127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452751"/>
            <a:ext cx="1209675" cy="169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73475" y="5446776"/>
            <a:ext cx="5051425" cy="1182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4800" y="2016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3850" y="20796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7845" y="2057222"/>
            <a:ext cx="5528309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Rockwell Extra Bold"/>
                <a:cs typeface="Rockwell Extra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9129" y="3732657"/>
            <a:ext cx="762574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Rockwell Extra Bold"/>
                <a:cs typeface="Rockwell Extra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626" cy="312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1050" y="5132323"/>
            <a:ext cx="5822950" cy="1497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31850"/>
            <a:ext cx="1544701" cy="189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60950" y="1650"/>
            <a:ext cx="4079875" cy="3597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96001" y="1650"/>
            <a:ext cx="3468624" cy="239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030350"/>
            <a:ext cx="1295400" cy="127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452751"/>
            <a:ext cx="1209675" cy="169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73475" y="5446776"/>
            <a:ext cx="5051425" cy="1182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4800" y="2016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3850" y="20796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DE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DE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626" cy="312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1050" y="5132323"/>
            <a:ext cx="5822950" cy="1497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31850"/>
            <a:ext cx="1544701" cy="189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60950" y="1650"/>
            <a:ext cx="4079875" cy="3597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96001" y="1650"/>
            <a:ext cx="3468624" cy="239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030350"/>
            <a:ext cx="1295400" cy="1279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452751"/>
            <a:ext cx="1209675" cy="169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73475" y="5446776"/>
            <a:ext cx="5051425" cy="1182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4800" y="2016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3850" y="20796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DE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626" cy="3127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1050" y="5132323"/>
            <a:ext cx="5822950" cy="14970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31850"/>
            <a:ext cx="1544701" cy="1896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60950" y="1650"/>
            <a:ext cx="4079875" cy="3597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96001" y="1650"/>
            <a:ext cx="3468624" cy="2393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030350"/>
            <a:ext cx="1295400" cy="12795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452751"/>
            <a:ext cx="1209675" cy="1697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73475" y="5446776"/>
            <a:ext cx="5051425" cy="11826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4800" y="2016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3850" y="20796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8"/>
                </a:moveTo>
                <a:lnTo>
                  <a:pt x="1588" y="1588"/>
                </a:lnTo>
                <a:lnTo>
                  <a:pt x="1588" y="0"/>
                </a:lnTo>
                <a:lnTo>
                  <a:pt x="0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943" y="411861"/>
            <a:ext cx="806211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DEB9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65" y="1468500"/>
            <a:ext cx="8509635" cy="4491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02.png"/><Relationship Id="rId10" Type="http://schemas.openxmlformats.org/officeDocument/2006/relationships/image" Target="../media/image133.png"/><Relationship Id="rId4" Type="http://schemas.openxmlformats.org/officeDocument/2006/relationships/image" Target="../media/image128.png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image" Target="../media/image169.png"/><Relationship Id="rId16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191.png"/><Relationship Id="rId21" Type="http://schemas.openxmlformats.org/officeDocument/2006/relationships/image" Target="../media/image209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33" Type="http://schemas.openxmlformats.org/officeDocument/2006/relationships/image" Target="../media/image221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32" Type="http://schemas.openxmlformats.org/officeDocument/2006/relationships/image" Target="../media/image220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31" Type="http://schemas.openxmlformats.org/officeDocument/2006/relationships/image" Target="../media/image219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9" Type="http://schemas.openxmlformats.org/officeDocument/2006/relationships/image" Target="../media/image271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42" Type="http://schemas.openxmlformats.org/officeDocument/2006/relationships/image" Target="../media/image274.png"/><Relationship Id="rId47" Type="http://schemas.openxmlformats.org/officeDocument/2006/relationships/image" Target="../media/image279.png"/><Relationship Id="rId50" Type="http://schemas.openxmlformats.org/officeDocument/2006/relationships/image" Target="../media/image282.png"/><Relationship Id="rId55" Type="http://schemas.openxmlformats.org/officeDocument/2006/relationships/image" Target="../media/image287.png"/><Relationship Id="rId63" Type="http://schemas.openxmlformats.org/officeDocument/2006/relationships/image" Target="../media/image295.png"/><Relationship Id="rId68" Type="http://schemas.openxmlformats.org/officeDocument/2006/relationships/image" Target="../media/image300.png"/><Relationship Id="rId76" Type="http://schemas.openxmlformats.org/officeDocument/2006/relationships/image" Target="../media/image308.png"/><Relationship Id="rId84" Type="http://schemas.openxmlformats.org/officeDocument/2006/relationships/image" Target="../media/image316.png"/><Relationship Id="rId7" Type="http://schemas.openxmlformats.org/officeDocument/2006/relationships/image" Target="../media/image239.png"/><Relationship Id="rId71" Type="http://schemas.openxmlformats.org/officeDocument/2006/relationships/image" Target="../media/image303.png"/><Relationship Id="rId2" Type="http://schemas.openxmlformats.org/officeDocument/2006/relationships/image" Target="../media/image234.png"/><Relationship Id="rId16" Type="http://schemas.openxmlformats.org/officeDocument/2006/relationships/image" Target="../media/image248.png"/><Relationship Id="rId29" Type="http://schemas.openxmlformats.org/officeDocument/2006/relationships/image" Target="../media/image261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37" Type="http://schemas.openxmlformats.org/officeDocument/2006/relationships/image" Target="../media/image269.png"/><Relationship Id="rId40" Type="http://schemas.openxmlformats.org/officeDocument/2006/relationships/image" Target="../media/image272.png"/><Relationship Id="rId45" Type="http://schemas.openxmlformats.org/officeDocument/2006/relationships/image" Target="../media/image277.png"/><Relationship Id="rId53" Type="http://schemas.openxmlformats.org/officeDocument/2006/relationships/image" Target="../media/image285.png"/><Relationship Id="rId58" Type="http://schemas.openxmlformats.org/officeDocument/2006/relationships/image" Target="../media/image290.png"/><Relationship Id="rId66" Type="http://schemas.openxmlformats.org/officeDocument/2006/relationships/image" Target="../media/image298.png"/><Relationship Id="rId74" Type="http://schemas.openxmlformats.org/officeDocument/2006/relationships/image" Target="../media/image306.png"/><Relationship Id="rId79" Type="http://schemas.openxmlformats.org/officeDocument/2006/relationships/image" Target="../media/image311.png"/><Relationship Id="rId5" Type="http://schemas.openxmlformats.org/officeDocument/2006/relationships/image" Target="../media/image237.png"/><Relationship Id="rId61" Type="http://schemas.openxmlformats.org/officeDocument/2006/relationships/image" Target="../media/image293.png"/><Relationship Id="rId82" Type="http://schemas.openxmlformats.org/officeDocument/2006/relationships/image" Target="../media/image314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4" Type="http://schemas.openxmlformats.org/officeDocument/2006/relationships/image" Target="../media/image276.png"/><Relationship Id="rId52" Type="http://schemas.openxmlformats.org/officeDocument/2006/relationships/image" Target="../media/image284.png"/><Relationship Id="rId60" Type="http://schemas.openxmlformats.org/officeDocument/2006/relationships/image" Target="../media/image292.png"/><Relationship Id="rId65" Type="http://schemas.openxmlformats.org/officeDocument/2006/relationships/image" Target="../media/image297.png"/><Relationship Id="rId73" Type="http://schemas.openxmlformats.org/officeDocument/2006/relationships/image" Target="../media/image305.png"/><Relationship Id="rId78" Type="http://schemas.openxmlformats.org/officeDocument/2006/relationships/image" Target="../media/image310.png"/><Relationship Id="rId81" Type="http://schemas.openxmlformats.org/officeDocument/2006/relationships/image" Target="../media/image31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Relationship Id="rId35" Type="http://schemas.openxmlformats.org/officeDocument/2006/relationships/image" Target="../media/image267.png"/><Relationship Id="rId43" Type="http://schemas.openxmlformats.org/officeDocument/2006/relationships/image" Target="../media/image275.png"/><Relationship Id="rId48" Type="http://schemas.openxmlformats.org/officeDocument/2006/relationships/image" Target="../media/image280.png"/><Relationship Id="rId56" Type="http://schemas.openxmlformats.org/officeDocument/2006/relationships/image" Target="../media/image288.png"/><Relationship Id="rId64" Type="http://schemas.openxmlformats.org/officeDocument/2006/relationships/image" Target="../media/image296.png"/><Relationship Id="rId69" Type="http://schemas.openxmlformats.org/officeDocument/2006/relationships/image" Target="../media/image301.png"/><Relationship Id="rId77" Type="http://schemas.openxmlformats.org/officeDocument/2006/relationships/image" Target="../media/image309.png"/><Relationship Id="rId8" Type="http://schemas.openxmlformats.org/officeDocument/2006/relationships/image" Target="../media/image240.png"/><Relationship Id="rId51" Type="http://schemas.openxmlformats.org/officeDocument/2006/relationships/image" Target="../media/image283.png"/><Relationship Id="rId72" Type="http://schemas.openxmlformats.org/officeDocument/2006/relationships/image" Target="../media/image304.png"/><Relationship Id="rId80" Type="http://schemas.openxmlformats.org/officeDocument/2006/relationships/image" Target="../media/image312.png"/><Relationship Id="rId3" Type="http://schemas.openxmlformats.org/officeDocument/2006/relationships/image" Target="../media/image235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38" Type="http://schemas.openxmlformats.org/officeDocument/2006/relationships/image" Target="../media/image270.png"/><Relationship Id="rId46" Type="http://schemas.openxmlformats.org/officeDocument/2006/relationships/image" Target="../media/image278.png"/><Relationship Id="rId59" Type="http://schemas.openxmlformats.org/officeDocument/2006/relationships/image" Target="../media/image291.png"/><Relationship Id="rId67" Type="http://schemas.openxmlformats.org/officeDocument/2006/relationships/image" Target="../media/image299.png"/><Relationship Id="rId20" Type="http://schemas.openxmlformats.org/officeDocument/2006/relationships/image" Target="../media/image252.png"/><Relationship Id="rId41" Type="http://schemas.openxmlformats.org/officeDocument/2006/relationships/image" Target="../media/image273.png"/><Relationship Id="rId54" Type="http://schemas.openxmlformats.org/officeDocument/2006/relationships/image" Target="../media/image286.png"/><Relationship Id="rId62" Type="http://schemas.openxmlformats.org/officeDocument/2006/relationships/image" Target="../media/image294.png"/><Relationship Id="rId70" Type="http://schemas.openxmlformats.org/officeDocument/2006/relationships/image" Target="../media/image302.png"/><Relationship Id="rId75" Type="http://schemas.openxmlformats.org/officeDocument/2006/relationships/image" Target="../media/image307.png"/><Relationship Id="rId83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36" Type="http://schemas.openxmlformats.org/officeDocument/2006/relationships/image" Target="../media/image268.png"/><Relationship Id="rId49" Type="http://schemas.openxmlformats.org/officeDocument/2006/relationships/image" Target="../media/image281.png"/><Relationship Id="rId57" Type="http://schemas.openxmlformats.org/officeDocument/2006/relationships/image" Target="../media/image2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3.png"/><Relationship Id="rId4" Type="http://schemas.openxmlformats.org/officeDocument/2006/relationships/image" Target="../media/image3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3886" y="4958918"/>
            <a:ext cx="710438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9330" marR="5080" indent="-97726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Kompetenzorientierung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im  Religionsunterricht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6188" y="274320"/>
            <a:ext cx="4831079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944880"/>
            <a:ext cx="6819900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6286" y="422224"/>
            <a:ext cx="611378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315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Kompetenz als  Fähigkeit zum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spc="-35" dirty="0">
                <a:latin typeface="Arial"/>
                <a:cs typeface="Arial"/>
              </a:rPr>
              <a:t>Transfer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524" y="2500883"/>
            <a:ext cx="608076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263" y="2211323"/>
            <a:ext cx="6993635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263" y="2820923"/>
            <a:ext cx="7836408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524" y="4171188"/>
            <a:ext cx="608076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263" y="3881628"/>
            <a:ext cx="8349996" cy="8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263" y="4491228"/>
            <a:ext cx="2022348" cy="819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217" y="2347036"/>
            <a:ext cx="7766050" cy="291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4950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48,2% kennen die biblische  Geschichte von David &amp;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Goliath</a:t>
            </a:r>
            <a:endParaRPr sz="4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554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27,2 % verstehen die</a:t>
            </a:r>
            <a:r>
              <a:rPr sz="4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Anspielung  richtig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275843"/>
            <a:ext cx="8822436" cy="81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95827" y="885444"/>
            <a:ext cx="2810255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9895" marR="5080" indent="-293433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Transfer innerhalb des religiösen  Bereichs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843" y="2034539"/>
            <a:ext cx="5961887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4228" y="2034539"/>
            <a:ext cx="1136903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4120" y="2034539"/>
            <a:ext cx="1748027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8643" y="2034539"/>
            <a:ext cx="755903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1043" y="2034539"/>
            <a:ext cx="1112520" cy="739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288" y="3317747"/>
            <a:ext cx="551688" cy="469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744" y="3058667"/>
            <a:ext cx="6800088" cy="739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744" y="3607308"/>
            <a:ext cx="6320028" cy="739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288" y="4524755"/>
            <a:ext cx="551688" cy="46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744" y="4265676"/>
            <a:ext cx="7612380" cy="7391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744" y="4814315"/>
            <a:ext cx="2002536" cy="739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7217" y="2155063"/>
            <a:ext cx="7851140" cy="3354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Gleichnis vom Senfkorn Lk</a:t>
            </a:r>
            <a:r>
              <a:rPr sz="3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13,18-21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marR="1417320" indent="-342900">
              <a:lnSpc>
                <a:spcPct val="100000"/>
              </a:lnSpc>
              <a:buClr>
                <a:srgbClr val="FFFFCC"/>
              </a:buClr>
              <a:buSzPct val="5972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48,2% kennen Methoden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zum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Umgang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Gleichnistexten</a:t>
            </a:r>
            <a:endParaRPr sz="3600">
              <a:latin typeface="Arial"/>
              <a:cs typeface="Arial"/>
            </a:endParaRPr>
          </a:p>
          <a:p>
            <a:pPr marL="355600" marR="603885" indent="-342900">
              <a:lnSpc>
                <a:spcPct val="100000"/>
              </a:lnSpc>
              <a:spcBef>
                <a:spcPts val="869"/>
              </a:spcBef>
              <a:buClr>
                <a:srgbClr val="FFFFCC"/>
              </a:buClr>
              <a:buSzPct val="59722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9,2% können das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Gleichnis</a:t>
            </a:r>
            <a:r>
              <a:rPr sz="3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richtig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deuten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9116" y="338327"/>
            <a:ext cx="6566916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1729" y="486282"/>
            <a:ext cx="5860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Kompetenzdefinition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856" y="2139695"/>
            <a:ext cx="623316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595" y="1850135"/>
            <a:ext cx="1709927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0011" y="1850135"/>
            <a:ext cx="3991355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1684" y="1850135"/>
            <a:ext cx="3182112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595" y="2459735"/>
            <a:ext cx="6768083" cy="8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595" y="3069335"/>
            <a:ext cx="3662172" cy="819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2255" y="3069335"/>
            <a:ext cx="2586228" cy="819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0971" y="3069335"/>
            <a:ext cx="2645664" cy="819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595" y="3678935"/>
            <a:ext cx="3485388" cy="8199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8728" y="3678935"/>
            <a:ext cx="5526024" cy="8199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595" y="4288535"/>
            <a:ext cx="3429000" cy="819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0815" y="4288535"/>
            <a:ext cx="4962144" cy="819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595" y="4898135"/>
            <a:ext cx="3717036" cy="8199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1985898"/>
            <a:ext cx="804164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SzPct val="60000"/>
              <a:buFont typeface="Wingdings"/>
              <a:buChar char="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Von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Kompetenzen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kann dann  gesprochen werden, wenn  Lernende ihr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Wissen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und ihre 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Fähigkeiten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auch in</a:t>
            </a:r>
            <a:r>
              <a:rPr sz="4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unbekannten 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Situationen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anwenden können 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(und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wollen).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391" y="338327"/>
            <a:ext cx="6722364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4005" y="486282"/>
            <a:ext cx="60159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Kompetenzdefinition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II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" y="2726435"/>
            <a:ext cx="565404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076" y="2465832"/>
            <a:ext cx="755904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476" y="2465832"/>
            <a:ext cx="2991612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3552" y="2465832"/>
            <a:ext cx="5506211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076" y="3014472"/>
            <a:ext cx="7790688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076" y="3563111"/>
            <a:ext cx="5885688" cy="739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09615" y="4416552"/>
            <a:ext cx="2441447" cy="534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586990"/>
            <a:ext cx="7811134" cy="2299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59722"/>
              <a:buFont typeface="Wingdings"/>
              <a:buChar char="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„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Kompetent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ist nur,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wer etwas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weiß,  dieses Wissen auch anwenden will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und dazu in der Lage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ist.“</a:t>
            </a:r>
            <a:endParaRPr sz="3600">
              <a:latin typeface="Arial"/>
              <a:cs typeface="Arial"/>
            </a:endParaRPr>
          </a:p>
          <a:p>
            <a:pPr marL="4965065">
              <a:lnSpc>
                <a:spcPct val="100000"/>
              </a:lnSpc>
              <a:spcBef>
                <a:spcPts val="206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Liane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Paradies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" y="274320"/>
            <a:ext cx="8907780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400" y="393953"/>
            <a:ext cx="8329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Wohin der </a:t>
            </a:r>
            <a:r>
              <a:rPr sz="3600" dirty="0">
                <a:latin typeface="Arial"/>
                <a:cs typeface="Arial"/>
              </a:rPr>
              <a:t>Zug </a:t>
            </a:r>
            <a:r>
              <a:rPr sz="3600" spc="-5" dirty="0">
                <a:latin typeface="Arial"/>
                <a:cs typeface="Arial"/>
              </a:rPr>
              <a:t>der Kompetenzen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fährt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644" y="1272539"/>
            <a:ext cx="504444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816" y="1040891"/>
            <a:ext cx="8182356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816" y="1528572"/>
            <a:ext cx="7368540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644" y="2345435"/>
            <a:ext cx="504444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816" y="2113788"/>
            <a:ext cx="7123176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6495" y="2113788"/>
            <a:ext cx="103632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3319" y="2113788"/>
            <a:ext cx="675131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816" y="2601467"/>
            <a:ext cx="1961388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4435" y="2601467"/>
            <a:ext cx="7083552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644" y="3418332"/>
            <a:ext cx="504444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816" y="3186683"/>
            <a:ext cx="8226552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816" y="3674364"/>
            <a:ext cx="8161020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644" y="4491228"/>
            <a:ext cx="504444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816" y="4259579"/>
            <a:ext cx="8069580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816" y="4747259"/>
            <a:ext cx="3380232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644" y="5564123"/>
            <a:ext cx="504444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816" y="5332476"/>
            <a:ext cx="8478012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816" y="5820155"/>
            <a:ext cx="7690104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9590" y="1146809"/>
            <a:ext cx="8445500" cy="5294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49275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  <a:tab pos="574294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zelne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rnseg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	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Lernbausteine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Zusammenhang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  <a:tab pos="569849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Geringe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Nachhaltigkeit	innere Be-  ziehung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Inhalten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wecken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(Bedeutsamkeit)</a:t>
            </a:r>
            <a:endParaRPr sz="3200">
              <a:latin typeface="Arial"/>
              <a:cs typeface="Arial"/>
            </a:endParaRPr>
          </a:p>
          <a:p>
            <a:pPr marL="355600" marR="501015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  <a:tab pos="5067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nsf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rne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lte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srel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vanz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durch Aufgabenstellungen aus dem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Alltag</a:t>
            </a:r>
            <a:endParaRPr sz="3200">
              <a:latin typeface="Arial"/>
              <a:cs typeface="Arial"/>
            </a:endParaRPr>
          </a:p>
          <a:p>
            <a:pPr marL="355600" marR="661035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  <a:tab pos="651129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raktivi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ät	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  durchs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Handeln</a:t>
            </a:r>
            <a:endParaRPr sz="3200">
              <a:latin typeface="Arial"/>
              <a:cs typeface="Arial"/>
            </a:endParaRPr>
          </a:p>
          <a:p>
            <a:pPr marL="355600" marR="252729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  <a:tab pos="44824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wenig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Rücksicht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auf individuelle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Stärken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Schwächen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Personalisierung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59401" y="2276475"/>
            <a:ext cx="979805" cy="485775"/>
          </a:xfrm>
          <a:custGeom>
            <a:avLst/>
            <a:gdLst/>
            <a:ahLst/>
            <a:cxnLst/>
            <a:rect l="l" t="t" r="r" b="b"/>
            <a:pathLst>
              <a:path w="979804" h="485775">
                <a:moveTo>
                  <a:pt x="736853" y="0"/>
                </a:moveTo>
                <a:lnTo>
                  <a:pt x="736853" y="121412"/>
                </a:lnTo>
                <a:lnTo>
                  <a:pt x="0" y="121412"/>
                </a:lnTo>
                <a:lnTo>
                  <a:pt x="0" y="364363"/>
                </a:lnTo>
                <a:lnTo>
                  <a:pt x="736853" y="364363"/>
                </a:lnTo>
                <a:lnTo>
                  <a:pt x="736853" y="485775"/>
                </a:lnTo>
                <a:lnTo>
                  <a:pt x="979424" y="242950"/>
                </a:lnTo>
                <a:lnTo>
                  <a:pt x="73685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59401" y="2276475"/>
            <a:ext cx="979805" cy="485775"/>
          </a:xfrm>
          <a:custGeom>
            <a:avLst/>
            <a:gdLst/>
            <a:ahLst/>
            <a:cxnLst/>
            <a:rect l="l" t="t" r="r" b="b"/>
            <a:pathLst>
              <a:path w="979804" h="485775">
                <a:moveTo>
                  <a:pt x="0" y="121412"/>
                </a:moveTo>
                <a:lnTo>
                  <a:pt x="736853" y="121412"/>
                </a:lnTo>
                <a:lnTo>
                  <a:pt x="736853" y="0"/>
                </a:lnTo>
                <a:lnTo>
                  <a:pt x="979424" y="242950"/>
                </a:lnTo>
                <a:lnTo>
                  <a:pt x="736853" y="485775"/>
                </a:lnTo>
                <a:lnTo>
                  <a:pt x="736853" y="364363"/>
                </a:lnTo>
                <a:lnTo>
                  <a:pt x="0" y="364363"/>
                </a:lnTo>
                <a:lnTo>
                  <a:pt x="0" y="1214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3800" y="1196975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5">
                <a:moveTo>
                  <a:pt x="735711" y="0"/>
                </a:moveTo>
                <a:lnTo>
                  <a:pt x="735711" y="121030"/>
                </a:lnTo>
                <a:lnTo>
                  <a:pt x="0" y="121030"/>
                </a:lnTo>
                <a:lnTo>
                  <a:pt x="0" y="363092"/>
                </a:lnTo>
                <a:lnTo>
                  <a:pt x="735711" y="363092"/>
                </a:lnTo>
                <a:lnTo>
                  <a:pt x="735711" y="484250"/>
                </a:lnTo>
                <a:lnTo>
                  <a:pt x="977900" y="242062"/>
                </a:lnTo>
                <a:lnTo>
                  <a:pt x="73571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3800" y="1196975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5">
                <a:moveTo>
                  <a:pt x="0" y="121030"/>
                </a:moveTo>
                <a:lnTo>
                  <a:pt x="735711" y="121030"/>
                </a:lnTo>
                <a:lnTo>
                  <a:pt x="735711" y="0"/>
                </a:lnTo>
                <a:lnTo>
                  <a:pt x="977900" y="242062"/>
                </a:lnTo>
                <a:lnTo>
                  <a:pt x="735711" y="484250"/>
                </a:lnTo>
                <a:lnTo>
                  <a:pt x="735711" y="363092"/>
                </a:lnTo>
                <a:lnTo>
                  <a:pt x="0" y="363092"/>
                </a:lnTo>
                <a:lnTo>
                  <a:pt x="0" y="12103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6100" y="3357626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735711" y="0"/>
                </a:moveTo>
                <a:lnTo>
                  <a:pt x="735711" y="121031"/>
                </a:lnTo>
                <a:lnTo>
                  <a:pt x="0" y="121031"/>
                </a:lnTo>
                <a:lnTo>
                  <a:pt x="0" y="363093"/>
                </a:lnTo>
                <a:lnTo>
                  <a:pt x="735711" y="363093"/>
                </a:lnTo>
                <a:lnTo>
                  <a:pt x="735711" y="484124"/>
                </a:lnTo>
                <a:lnTo>
                  <a:pt x="977900" y="242062"/>
                </a:lnTo>
                <a:lnTo>
                  <a:pt x="73571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56100" y="3357626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0" y="121031"/>
                </a:moveTo>
                <a:lnTo>
                  <a:pt x="735711" y="121031"/>
                </a:lnTo>
                <a:lnTo>
                  <a:pt x="735711" y="0"/>
                </a:lnTo>
                <a:lnTo>
                  <a:pt x="977900" y="242062"/>
                </a:lnTo>
                <a:lnTo>
                  <a:pt x="735711" y="484124"/>
                </a:lnTo>
                <a:lnTo>
                  <a:pt x="735711" y="363093"/>
                </a:lnTo>
                <a:lnTo>
                  <a:pt x="0" y="363093"/>
                </a:lnTo>
                <a:lnTo>
                  <a:pt x="0" y="12103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1500" y="4365625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735711" y="0"/>
                </a:moveTo>
                <a:lnTo>
                  <a:pt x="735711" y="121031"/>
                </a:lnTo>
                <a:lnTo>
                  <a:pt x="0" y="121031"/>
                </a:lnTo>
                <a:lnTo>
                  <a:pt x="0" y="363093"/>
                </a:lnTo>
                <a:lnTo>
                  <a:pt x="735711" y="363093"/>
                </a:lnTo>
                <a:lnTo>
                  <a:pt x="735711" y="484124"/>
                </a:lnTo>
                <a:lnTo>
                  <a:pt x="977900" y="242062"/>
                </a:lnTo>
                <a:lnTo>
                  <a:pt x="73571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51500" y="4365625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0" y="121031"/>
                </a:moveTo>
                <a:lnTo>
                  <a:pt x="735711" y="121031"/>
                </a:lnTo>
                <a:lnTo>
                  <a:pt x="735711" y="0"/>
                </a:lnTo>
                <a:lnTo>
                  <a:pt x="977900" y="242062"/>
                </a:lnTo>
                <a:lnTo>
                  <a:pt x="735711" y="484124"/>
                </a:lnTo>
                <a:lnTo>
                  <a:pt x="735711" y="363093"/>
                </a:lnTo>
                <a:lnTo>
                  <a:pt x="0" y="363093"/>
                </a:lnTo>
                <a:lnTo>
                  <a:pt x="0" y="12103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9901" y="5949950"/>
            <a:ext cx="979805" cy="484505"/>
          </a:xfrm>
          <a:custGeom>
            <a:avLst/>
            <a:gdLst/>
            <a:ahLst/>
            <a:cxnLst/>
            <a:rect l="l" t="t" r="r" b="b"/>
            <a:pathLst>
              <a:path w="979804" h="484504">
                <a:moveTo>
                  <a:pt x="736853" y="0"/>
                </a:moveTo>
                <a:lnTo>
                  <a:pt x="736853" y="121043"/>
                </a:lnTo>
                <a:lnTo>
                  <a:pt x="0" y="121043"/>
                </a:lnTo>
                <a:lnTo>
                  <a:pt x="0" y="363143"/>
                </a:lnTo>
                <a:lnTo>
                  <a:pt x="736853" y="363143"/>
                </a:lnTo>
                <a:lnTo>
                  <a:pt x="736853" y="484187"/>
                </a:lnTo>
                <a:lnTo>
                  <a:pt x="979424" y="242087"/>
                </a:lnTo>
                <a:lnTo>
                  <a:pt x="73685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9901" y="5949950"/>
            <a:ext cx="979805" cy="484505"/>
          </a:xfrm>
          <a:custGeom>
            <a:avLst/>
            <a:gdLst/>
            <a:ahLst/>
            <a:cxnLst/>
            <a:rect l="l" t="t" r="r" b="b"/>
            <a:pathLst>
              <a:path w="979804" h="484504">
                <a:moveTo>
                  <a:pt x="0" y="121043"/>
                </a:moveTo>
                <a:lnTo>
                  <a:pt x="736853" y="121043"/>
                </a:lnTo>
                <a:lnTo>
                  <a:pt x="736853" y="0"/>
                </a:lnTo>
                <a:lnTo>
                  <a:pt x="979424" y="242087"/>
                </a:lnTo>
                <a:lnTo>
                  <a:pt x="736853" y="484187"/>
                </a:lnTo>
                <a:lnTo>
                  <a:pt x="736853" y="363143"/>
                </a:lnTo>
                <a:lnTo>
                  <a:pt x="0" y="363143"/>
                </a:lnTo>
                <a:lnTo>
                  <a:pt x="0" y="12104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3304" y="338327"/>
            <a:ext cx="3557016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6298" y="486282"/>
            <a:ext cx="2852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Alles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neu?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288" y="2220467"/>
            <a:ext cx="565404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744" y="1961388"/>
            <a:ext cx="7764780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44" y="2510027"/>
            <a:ext cx="7155180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288" y="3427476"/>
            <a:ext cx="565404" cy="469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744" y="3168395"/>
            <a:ext cx="5812535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7776" y="3168395"/>
            <a:ext cx="755903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744" y="3717035"/>
            <a:ext cx="7106411" cy="739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288" y="4634484"/>
            <a:ext cx="565404" cy="469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744" y="4375403"/>
            <a:ext cx="4693920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7217" y="2081910"/>
            <a:ext cx="7404734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59722"/>
              <a:buFont typeface="Wingdings"/>
              <a:buChar char="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Kompetenzen konnten auch schon  bisher im RU erworben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werden!</a:t>
            </a:r>
            <a:endParaRPr sz="3600">
              <a:latin typeface="Arial"/>
              <a:cs typeface="Arial"/>
            </a:endParaRPr>
          </a:p>
          <a:p>
            <a:pPr marL="355600" marR="538480" indent="-342900">
              <a:lnSpc>
                <a:spcPct val="100000"/>
              </a:lnSpc>
              <a:spcBef>
                <a:spcPts val="865"/>
              </a:spcBef>
              <a:buClr>
                <a:srgbClr val="FFFFCC"/>
              </a:buClr>
              <a:buSzPct val="59722"/>
              <a:buFont typeface="Wingdings"/>
              <a:buChar char="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Unbewusste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Lehrer/innen-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Kompetenzen bewusst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machen!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FFFFCC"/>
              </a:buClr>
              <a:buSzPct val="59722"/>
              <a:buFont typeface="Wingdings"/>
              <a:buChar char="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Neue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Fokussierung!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875" y="1557400"/>
            <a:ext cx="6264275" cy="3446779"/>
          </a:xfrm>
          <a:custGeom>
            <a:avLst/>
            <a:gdLst/>
            <a:ahLst/>
            <a:cxnLst/>
            <a:rect l="l" t="t" r="r" b="b"/>
            <a:pathLst>
              <a:path w="6264275" h="3446779">
                <a:moveTo>
                  <a:pt x="3132074" y="0"/>
                </a:moveTo>
                <a:lnTo>
                  <a:pt x="0" y="3446399"/>
                </a:lnTo>
                <a:lnTo>
                  <a:pt x="6264275" y="3446399"/>
                </a:lnTo>
                <a:lnTo>
                  <a:pt x="313207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7875" y="1557400"/>
            <a:ext cx="6264275" cy="3446779"/>
          </a:xfrm>
          <a:custGeom>
            <a:avLst/>
            <a:gdLst/>
            <a:ahLst/>
            <a:cxnLst/>
            <a:rect l="l" t="t" r="r" b="b"/>
            <a:pathLst>
              <a:path w="6264275" h="3446779">
                <a:moveTo>
                  <a:pt x="0" y="3446399"/>
                </a:moveTo>
                <a:lnTo>
                  <a:pt x="3132074" y="0"/>
                </a:lnTo>
                <a:lnTo>
                  <a:pt x="6264275" y="3446399"/>
                </a:lnTo>
                <a:lnTo>
                  <a:pt x="0" y="34463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5244" y="3195827"/>
            <a:ext cx="3204972" cy="661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5528" y="3302253"/>
            <a:ext cx="2694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Kompeten</a:t>
            </a: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168" y="5325871"/>
            <a:ext cx="146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DEB93"/>
                </a:solidFill>
                <a:latin typeface="Arial"/>
                <a:cs typeface="Arial"/>
              </a:rPr>
              <a:t>ich</a:t>
            </a:r>
            <a:r>
              <a:rPr sz="2800" b="1" spc="-80" dirty="0">
                <a:solidFill>
                  <a:srgbClr val="FDEB9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DEB93"/>
                </a:solidFill>
                <a:latin typeface="Arial"/>
                <a:cs typeface="Arial"/>
              </a:rPr>
              <a:t>kann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0295" y="5325871"/>
            <a:ext cx="1762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DEB93"/>
                </a:solidFill>
                <a:latin typeface="Arial"/>
                <a:cs typeface="Arial"/>
              </a:rPr>
              <a:t>anwenden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9807" y="5399023"/>
            <a:ext cx="120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DEB93"/>
                </a:solidFill>
                <a:latin typeface="Arial"/>
                <a:cs typeface="Arial"/>
              </a:rPr>
              <a:t>ich</a:t>
            </a:r>
            <a:r>
              <a:rPr sz="2800" b="1" spc="-85" dirty="0">
                <a:solidFill>
                  <a:srgbClr val="FDEB9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DEB93"/>
                </a:solidFill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85438" y="932179"/>
            <a:ext cx="1427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ich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weiß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25" y="787412"/>
            <a:ext cx="8642350" cy="5676900"/>
          </a:xfrm>
          <a:custGeom>
            <a:avLst/>
            <a:gdLst/>
            <a:ahLst/>
            <a:cxnLst/>
            <a:rect l="l" t="t" r="r" b="b"/>
            <a:pathLst>
              <a:path w="8642350" h="5676900">
                <a:moveTo>
                  <a:pt x="4780684" y="5664200"/>
                </a:moveTo>
                <a:lnTo>
                  <a:pt x="3861665" y="5664200"/>
                </a:lnTo>
                <a:lnTo>
                  <a:pt x="3918393" y="5676900"/>
                </a:lnTo>
                <a:lnTo>
                  <a:pt x="4723956" y="5676900"/>
                </a:lnTo>
                <a:lnTo>
                  <a:pt x="4780684" y="5664200"/>
                </a:lnTo>
                <a:close/>
              </a:path>
              <a:path w="8642350" h="5676900">
                <a:moveTo>
                  <a:pt x="4949544" y="5651500"/>
                </a:moveTo>
                <a:lnTo>
                  <a:pt x="3692805" y="5651500"/>
                </a:lnTo>
                <a:lnTo>
                  <a:pt x="3748866" y="5664200"/>
                </a:lnTo>
                <a:lnTo>
                  <a:pt x="4893483" y="5664200"/>
                </a:lnTo>
                <a:lnTo>
                  <a:pt x="4949544" y="5651500"/>
                </a:lnTo>
                <a:close/>
              </a:path>
              <a:path w="8642350" h="5676900">
                <a:moveTo>
                  <a:pt x="5060967" y="5638800"/>
                </a:moveTo>
                <a:lnTo>
                  <a:pt x="3581382" y="5638800"/>
                </a:lnTo>
                <a:lnTo>
                  <a:pt x="3636976" y="5651500"/>
                </a:lnTo>
                <a:lnTo>
                  <a:pt x="5005373" y="5651500"/>
                </a:lnTo>
                <a:lnTo>
                  <a:pt x="5060967" y="5638800"/>
                </a:lnTo>
                <a:close/>
              </a:path>
              <a:path w="8642350" h="5676900">
                <a:moveTo>
                  <a:pt x="5171424" y="5626100"/>
                </a:moveTo>
                <a:lnTo>
                  <a:pt x="3470925" y="5626100"/>
                </a:lnTo>
                <a:lnTo>
                  <a:pt x="3526031" y="5638800"/>
                </a:lnTo>
                <a:lnTo>
                  <a:pt x="5116318" y="5638800"/>
                </a:lnTo>
                <a:lnTo>
                  <a:pt x="5171424" y="5626100"/>
                </a:lnTo>
                <a:close/>
              </a:path>
              <a:path w="8642350" h="5676900">
                <a:moveTo>
                  <a:pt x="5335217" y="5600700"/>
                </a:moveTo>
                <a:lnTo>
                  <a:pt x="3307132" y="5600700"/>
                </a:lnTo>
                <a:lnTo>
                  <a:pt x="3416070" y="5626100"/>
                </a:lnTo>
                <a:lnTo>
                  <a:pt x="5226279" y="5626100"/>
                </a:lnTo>
                <a:lnTo>
                  <a:pt x="5335217" y="5600700"/>
                </a:lnTo>
                <a:close/>
              </a:path>
              <a:path w="8642350" h="5676900">
                <a:moveTo>
                  <a:pt x="5602836" y="5549900"/>
                </a:moveTo>
                <a:lnTo>
                  <a:pt x="3039513" y="5549900"/>
                </a:lnTo>
                <a:lnTo>
                  <a:pt x="3253059" y="5600700"/>
                </a:lnTo>
                <a:lnTo>
                  <a:pt x="5389290" y="5600700"/>
                </a:lnTo>
                <a:lnTo>
                  <a:pt x="5602836" y="5549900"/>
                </a:lnTo>
                <a:close/>
              </a:path>
              <a:path w="8642350" h="5676900">
                <a:moveTo>
                  <a:pt x="5707942" y="139700"/>
                </a:moveTo>
                <a:lnTo>
                  <a:pt x="2934456" y="139700"/>
                </a:lnTo>
                <a:lnTo>
                  <a:pt x="2677123" y="203200"/>
                </a:lnTo>
                <a:lnTo>
                  <a:pt x="2626605" y="228600"/>
                </a:lnTo>
                <a:lnTo>
                  <a:pt x="2379023" y="292100"/>
                </a:lnTo>
                <a:lnTo>
                  <a:pt x="2330541" y="317500"/>
                </a:lnTo>
                <a:lnTo>
                  <a:pt x="2234650" y="342900"/>
                </a:lnTo>
                <a:lnTo>
                  <a:pt x="2187251" y="368300"/>
                </a:lnTo>
                <a:lnTo>
                  <a:pt x="2140222" y="381000"/>
                </a:lnTo>
                <a:lnTo>
                  <a:pt x="2093569" y="406400"/>
                </a:lnTo>
                <a:lnTo>
                  <a:pt x="2047295" y="419100"/>
                </a:lnTo>
                <a:lnTo>
                  <a:pt x="2001406" y="444500"/>
                </a:lnTo>
                <a:lnTo>
                  <a:pt x="1955907" y="457200"/>
                </a:lnTo>
                <a:lnTo>
                  <a:pt x="1910802" y="482600"/>
                </a:lnTo>
                <a:lnTo>
                  <a:pt x="1866096" y="495300"/>
                </a:lnTo>
                <a:lnTo>
                  <a:pt x="1777901" y="546100"/>
                </a:lnTo>
                <a:lnTo>
                  <a:pt x="1734421" y="558800"/>
                </a:lnTo>
                <a:lnTo>
                  <a:pt x="1648721" y="609600"/>
                </a:lnTo>
                <a:lnTo>
                  <a:pt x="1606510" y="622300"/>
                </a:lnTo>
                <a:lnTo>
                  <a:pt x="1523391" y="673100"/>
                </a:lnTo>
                <a:lnTo>
                  <a:pt x="1442040" y="723900"/>
                </a:lnTo>
                <a:lnTo>
                  <a:pt x="1402040" y="736600"/>
                </a:lnTo>
                <a:lnTo>
                  <a:pt x="1362496" y="762000"/>
                </a:lnTo>
                <a:lnTo>
                  <a:pt x="1284798" y="812800"/>
                </a:lnTo>
                <a:lnTo>
                  <a:pt x="1208982" y="863600"/>
                </a:lnTo>
                <a:lnTo>
                  <a:pt x="1135088" y="914400"/>
                </a:lnTo>
                <a:lnTo>
                  <a:pt x="1063154" y="965200"/>
                </a:lnTo>
                <a:lnTo>
                  <a:pt x="1027934" y="1003300"/>
                </a:lnTo>
                <a:lnTo>
                  <a:pt x="993219" y="1028700"/>
                </a:lnTo>
                <a:lnTo>
                  <a:pt x="959012" y="1054100"/>
                </a:lnTo>
                <a:lnTo>
                  <a:pt x="925319" y="1079500"/>
                </a:lnTo>
                <a:lnTo>
                  <a:pt x="892145" y="1104900"/>
                </a:lnTo>
                <a:lnTo>
                  <a:pt x="859494" y="1143000"/>
                </a:lnTo>
                <a:lnTo>
                  <a:pt x="827371" y="1168400"/>
                </a:lnTo>
                <a:lnTo>
                  <a:pt x="795782" y="1193800"/>
                </a:lnTo>
                <a:lnTo>
                  <a:pt x="764730" y="1219200"/>
                </a:lnTo>
                <a:lnTo>
                  <a:pt x="734221" y="1257300"/>
                </a:lnTo>
                <a:lnTo>
                  <a:pt x="704259" y="1282700"/>
                </a:lnTo>
                <a:lnTo>
                  <a:pt x="674849" y="1308100"/>
                </a:lnTo>
                <a:lnTo>
                  <a:pt x="645996" y="1346200"/>
                </a:lnTo>
                <a:lnTo>
                  <a:pt x="617705" y="1371600"/>
                </a:lnTo>
                <a:lnTo>
                  <a:pt x="589980" y="1409700"/>
                </a:lnTo>
                <a:lnTo>
                  <a:pt x="562827" y="1435100"/>
                </a:lnTo>
                <a:lnTo>
                  <a:pt x="536249" y="1460500"/>
                </a:lnTo>
                <a:lnTo>
                  <a:pt x="510253" y="1498600"/>
                </a:lnTo>
                <a:lnTo>
                  <a:pt x="484842" y="1524000"/>
                </a:lnTo>
                <a:lnTo>
                  <a:pt x="460021" y="1562100"/>
                </a:lnTo>
                <a:lnTo>
                  <a:pt x="435795" y="1587500"/>
                </a:lnTo>
                <a:lnTo>
                  <a:pt x="412170" y="1625600"/>
                </a:lnTo>
                <a:lnTo>
                  <a:pt x="389149" y="1663700"/>
                </a:lnTo>
                <a:lnTo>
                  <a:pt x="366737" y="1689100"/>
                </a:lnTo>
                <a:lnTo>
                  <a:pt x="344940" y="1727200"/>
                </a:lnTo>
                <a:lnTo>
                  <a:pt x="323762" y="1752600"/>
                </a:lnTo>
                <a:lnTo>
                  <a:pt x="303208" y="1790700"/>
                </a:lnTo>
                <a:lnTo>
                  <a:pt x="283282" y="1828800"/>
                </a:lnTo>
                <a:lnTo>
                  <a:pt x="263990" y="1854200"/>
                </a:lnTo>
                <a:lnTo>
                  <a:pt x="245336" y="1892300"/>
                </a:lnTo>
                <a:lnTo>
                  <a:pt x="227325" y="1930400"/>
                </a:lnTo>
                <a:lnTo>
                  <a:pt x="209962" y="1955800"/>
                </a:lnTo>
                <a:lnTo>
                  <a:pt x="193251" y="1993900"/>
                </a:lnTo>
                <a:lnTo>
                  <a:pt x="177198" y="2032000"/>
                </a:lnTo>
                <a:lnTo>
                  <a:pt x="161806" y="2070100"/>
                </a:lnTo>
                <a:lnTo>
                  <a:pt x="147082" y="2095500"/>
                </a:lnTo>
                <a:lnTo>
                  <a:pt x="133029" y="2133600"/>
                </a:lnTo>
                <a:lnTo>
                  <a:pt x="119653" y="2171700"/>
                </a:lnTo>
                <a:lnTo>
                  <a:pt x="106957" y="2209800"/>
                </a:lnTo>
                <a:lnTo>
                  <a:pt x="94948" y="2247900"/>
                </a:lnTo>
                <a:lnTo>
                  <a:pt x="83630" y="2273300"/>
                </a:lnTo>
                <a:lnTo>
                  <a:pt x="73007" y="2311400"/>
                </a:lnTo>
                <a:lnTo>
                  <a:pt x="63085" y="2349500"/>
                </a:lnTo>
                <a:lnTo>
                  <a:pt x="53867" y="2387600"/>
                </a:lnTo>
                <a:lnTo>
                  <a:pt x="45360" y="2425700"/>
                </a:lnTo>
                <a:lnTo>
                  <a:pt x="37567" y="2463800"/>
                </a:lnTo>
                <a:lnTo>
                  <a:pt x="30494" y="2501900"/>
                </a:lnTo>
                <a:lnTo>
                  <a:pt x="24145" y="2540000"/>
                </a:lnTo>
                <a:lnTo>
                  <a:pt x="18525" y="2578100"/>
                </a:lnTo>
                <a:lnTo>
                  <a:pt x="13639" y="2616200"/>
                </a:lnTo>
                <a:lnTo>
                  <a:pt x="9491" y="2654300"/>
                </a:lnTo>
                <a:lnTo>
                  <a:pt x="6087" y="2692400"/>
                </a:lnTo>
                <a:lnTo>
                  <a:pt x="3431" y="2730500"/>
                </a:lnTo>
                <a:lnTo>
                  <a:pt x="1528" y="2768600"/>
                </a:lnTo>
                <a:lnTo>
                  <a:pt x="382" y="2806700"/>
                </a:lnTo>
                <a:lnTo>
                  <a:pt x="0" y="2844800"/>
                </a:lnTo>
                <a:lnTo>
                  <a:pt x="382" y="2882900"/>
                </a:lnTo>
                <a:lnTo>
                  <a:pt x="1528" y="2921000"/>
                </a:lnTo>
                <a:lnTo>
                  <a:pt x="3431" y="2959100"/>
                </a:lnTo>
                <a:lnTo>
                  <a:pt x="6087" y="2997200"/>
                </a:lnTo>
                <a:lnTo>
                  <a:pt x="9491" y="3035300"/>
                </a:lnTo>
                <a:lnTo>
                  <a:pt x="13639" y="3060700"/>
                </a:lnTo>
                <a:lnTo>
                  <a:pt x="18525" y="3098800"/>
                </a:lnTo>
                <a:lnTo>
                  <a:pt x="24145" y="3136900"/>
                </a:lnTo>
                <a:lnTo>
                  <a:pt x="30494" y="3175000"/>
                </a:lnTo>
                <a:lnTo>
                  <a:pt x="37567" y="3213100"/>
                </a:lnTo>
                <a:lnTo>
                  <a:pt x="45360" y="3251200"/>
                </a:lnTo>
                <a:lnTo>
                  <a:pt x="53867" y="3289300"/>
                </a:lnTo>
                <a:lnTo>
                  <a:pt x="63085" y="3327400"/>
                </a:lnTo>
                <a:lnTo>
                  <a:pt x="73007" y="3365500"/>
                </a:lnTo>
                <a:lnTo>
                  <a:pt x="83630" y="3403600"/>
                </a:lnTo>
                <a:lnTo>
                  <a:pt x="94948" y="3429000"/>
                </a:lnTo>
                <a:lnTo>
                  <a:pt x="106957" y="3467100"/>
                </a:lnTo>
                <a:lnTo>
                  <a:pt x="119653" y="3505200"/>
                </a:lnTo>
                <a:lnTo>
                  <a:pt x="133029" y="3543300"/>
                </a:lnTo>
                <a:lnTo>
                  <a:pt x="147082" y="3581400"/>
                </a:lnTo>
                <a:lnTo>
                  <a:pt x="161806" y="3606800"/>
                </a:lnTo>
                <a:lnTo>
                  <a:pt x="177198" y="3644900"/>
                </a:lnTo>
                <a:lnTo>
                  <a:pt x="193251" y="3683000"/>
                </a:lnTo>
                <a:lnTo>
                  <a:pt x="209962" y="3721100"/>
                </a:lnTo>
                <a:lnTo>
                  <a:pt x="227325" y="3746500"/>
                </a:lnTo>
                <a:lnTo>
                  <a:pt x="245336" y="3784600"/>
                </a:lnTo>
                <a:lnTo>
                  <a:pt x="263990" y="3822700"/>
                </a:lnTo>
                <a:lnTo>
                  <a:pt x="283282" y="3848100"/>
                </a:lnTo>
                <a:lnTo>
                  <a:pt x="303208" y="3886200"/>
                </a:lnTo>
                <a:lnTo>
                  <a:pt x="323762" y="3924300"/>
                </a:lnTo>
                <a:lnTo>
                  <a:pt x="344940" y="3949700"/>
                </a:lnTo>
                <a:lnTo>
                  <a:pt x="366737" y="3987800"/>
                </a:lnTo>
                <a:lnTo>
                  <a:pt x="389149" y="4025900"/>
                </a:lnTo>
                <a:lnTo>
                  <a:pt x="412170" y="4051300"/>
                </a:lnTo>
                <a:lnTo>
                  <a:pt x="435795" y="4089400"/>
                </a:lnTo>
                <a:lnTo>
                  <a:pt x="460021" y="4114800"/>
                </a:lnTo>
                <a:lnTo>
                  <a:pt x="484842" y="4152900"/>
                </a:lnTo>
                <a:lnTo>
                  <a:pt x="510253" y="4178300"/>
                </a:lnTo>
                <a:lnTo>
                  <a:pt x="536249" y="4216400"/>
                </a:lnTo>
                <a:lnTo>
                  <a:pt x="562827" y="4241800"/>
                </a:lnTo>
                <a:lnTo>
                  <a:pt x="589980" y="4279900"/>
                </a:lnTo>
                <a:lnTo>
                  <a:pt x="617705" y="4305300"/>
                </a:lnTo>
                <a:lnTo>
                  <a:pt x="645996" y="4330700"/>
                </a:lnTo>
                <a:lnTo>
                  <a:pt x="674849" y="4368800"/>
                </a:lnTo>
                <a:lnTo>
                  <a:pt x="704259" y="4394200"/>
                </a:lnTo>
                <a:lnTo>
                  <a:pt x="734221" y="4419600"/>
                </a:lnTo>
                <a:lnTo>
                  <a:pt x="764730" y="4457700"/>
                </a:lnTo>
                <a:lnTo>
                  <a:pt x="795782" y="4483100"/>
                </a:lnTo>
                <a:lnTo>
                  <a:pt x="827371" y="4508500"/>
                </a:lnTo>
                <a:lnTo>
                  <a:pt x="859494" y="4546600"/>
                </a:lnTo>
                <a:lnTo>
                  <a:pt x="892145" y="4572000"/>
                </a:lnTo>
                <a:lnTo>
                  <a:pt x="925319" y="4597400"/>
                </a:lnTo>
                <a:lnTo>
                  <a:pt x="959012" y="4622800"/>
                </a:lnTo>
                <a:lnTo>
                  <a:pt x="993219" y="4648200"/>
                </a:lnTo>
                <a:lnTo>
                  <a:pt x="1027934" y="4686300"/>
                </a:lnTo>
                <a:lnTo>
                  <a:pt x="1063154" y="4711700"/>
                </a:lnTo>
                <a:lnTo>
                  <a:pt x="1135088" y="4762500"/>
                </a:lnTo>
                <a:lnTo>
                  <a:pt x="1208982" y="4813300"/>
                </a:lnTo>
                <a:lnTo>
                  <a:pt x="1284798" y="4864100"/>
                </a:lnTo>
                <a:lnTo>
                  <a:pt x="1362496" y="4914900"/>
                </a:lnTo>
                <a:lnTo>
                  <a:pt x="1442040" y="4965700"/>
                </a:lnTo>
                <a:lnTo>
                  <a:pt x="1482492" y="4978400"/>
                </a:lnTo>
                <a:lnTo>
                  <a:pt x="1523391" y="5003800"/>
                </a:lnTo>
                <a:lnTo>
                  <a:pt x="1648721" y="5080000"/>
                </a:lnTo>
                <a:lnTo>
                  <a:pt x="1691359" y="5092700"/>
                </a:lnTo>
                <a:lnTo>
                  <a:pt x="1777901" y="5143500"/>
                </a:lnTo>
                <a:lnTo>
                  <a:pt x="1821794" y="5156200"/>
                </a:lnTo>
                <a:lnTo>
                  <a:pt x="1866096" y="5181600"/>
                </a:lnTo>
                <a:lnTo>
                  <a:pt x="1910802" y="5194300"/>
                </a:lnTo>
                <a:lnTo>
                  <a:pt x="2001406" y="5245100"/>
                </a:lnTo>
                <a:lnTo>
                  <a:pt x="2093569" y="5270500"/>
                </a:lnTo>
                <a:lnTo>
                  <a:pt x="2140222" y="5295900"/>
                </a:lnTo>
                <a:lnTo>
                  <a:pt x="2187251" y="5308600"/>
                </a:lnTo>
                <a:lnTo>
                  <a:pt x="2234650" y="5334000"/>
                </a:lnTo>
                <a:lnTo>
                  <a:pt x="2330541" y="5359400"/>
                </a:lnTo>
                <a:lnTo>
                  <a:pt x="2379023" y="5384800"/>
                </a:lnTo>
                <a:lnTo>
                  <a:pt x="2576415" y="5435600"/>
                </a:lnTo>
                <a:lnTo>
                  <a:pt x="2626605" y="5461000"/>
                </a:lnTo>
                <a:lnTo>
                  <a:pt x="2986837" y="5549900"/>
                </a:lnTo>
                <a:lnTo>
                  <a:pt x="5655512" y="5549900"/>
                </a:lnTo>
                <a:lnTo>
                  <a:pt x="6015744" y="5461000"/>
                </a:lnTo>
                <a:lnTo>
                  <a:pt x="6065934" y="5435600"/>
                </a:lnTo>
                <a:lnTo>
                  <a:pt x="6263326" y="5384800"/>
                </a:lnTo>
                <a:lnTo>
                  <a:pt x="6311808" y="5359400"/>
                </a:lnTo>
                <a:lnTo>
                  <a:pt x="6407699" y="5334000"/>
                </a:lnTo>
                <a:lnTo>
                  <a:pt x="6455098" y="5308600"/>
                </a:lnTo>
                <a:lnTo>
                  <a:pt x="6502127" y="5295900"/>
                </a:lnTo>
                <a:lnTo>
                  <a:pt x="6548780" y="5270500"/>
                </a:lnTo>
                <a:lnTo>
                  <a:pt x="6640943" y="5245100"/>
                </a:lnTo>
                <a:lnTo>
                  <a:pt x="6731547" y="5194300"/>
                </a:lnTo>
                <a:lnTo>
                  <a:pt x="6776253" y="5181600"/>
                </a:lnTo>
                <a:lnTo>
                  <a:pt x="6820555" y="5156200"/>
                </a:lnTo>
                <a:lnTo>
                  <a:pt x="6864448" y="5143500"/>
                </a:lnTo>
                <a:lnTo>
                  <a:pt x="6950990" y="5092700"/>
                </a:lnTo>
                <a:lnTo>
                  <a:pt x="6993628" y="5080000"/>
                </a:lnTo>
                <a:lnTo>
                  <a:pt x="7118958" y="5003800"/>
                </a:lnTo>
                <a:lnTo>
                  <a:pt x="7159857" y="4978400"/>
                </a:lnTo>
                <a:lnTo>
                  <a:pt x="7200309" y="4965700"/>
                </a:lnTo>
                <a:lnTo>
                  <a:pt x="7279853" y="4914900"/>
                </a:lnTo>
                <a:lnTo>
                  <a:pt x="7357551" y="4864100"/>
                </a:lnTo>
                <a:lnTo>
                  <a:pt x="7433367" y="4813300"/>
                </a:lnTo>
                <a:lnTo>
                  <a:pt x="7507261" y="4762500"/>
                </a:lnTo>
                <a:lnTo>
                  <a:pt x="7579195" y="4711700"/>
                </a:lnTo>
                <a:lnTo>
                  <a:pt x="7614415" y="4686300"/>
                </a:lnTo>
                <a:lnTo>
                  <a:pt x="7649130" y="4648200"/>
                </a:lnTo>
                <a:lnTo>
                  <a:pt x="7683337" y="4622800"/>
                </a:lnTo>
                <a:lnTo>
                  <a:pt x="7717030" y="4597400"/>
                </a:lnTo>
                <a:lnTo>
                  <a:pt x="7750204" y="4572000"/>
                </a:lnTo>
                <a:lnTo>
                  <a:pt x="7782855" y="4546600"/>
                </a:lnTo>
                <a:lnTo>
                  <a:pt x="7814978" y="4508500"/>
                </a:lnTo>
                <a:lnTo>
                  <a:pt x="7846567" y="4483100"/>
                </a:lnTo>
                <a:lnTo>
                  <a:pt x="7877619" y="4457700"/>
                </a:lnTo>
                <a:lnTo>
                  <a:pt x="7908128" y="4419600"/>
                </a:lnTo>
                <a:lnTo>
                  <a:pt x="7938090" y="4394200"/>
                </a:lnTo>
                <a:lnTo>
                  <a:pt x="7967500" y="4368800"/>
                </a:lnTo>
                <a:lnTo>
                  <a:pt x="7996353" y="4330700"/>
                </a:lnTo>
                <a:lnTo>
                  <a:pt x="8024644" y="4305300"/>
                </a:lnTo>
                <a:lnTo>
                  <a:pt x="8052369" y="4279900"/>
                </a:lnTo>
                <a:lnTo>
                  <a:pt x="8079522" y="4241800"/>
                </a:lnTo>
                <a:lnTo>
                  <a:pt x="8106100" y="4216400"/>
                </a:lnTo>
                <a:lnTo>
                  <a:pt x="8132096" y="4178300"/>
                </a:lnTo>
                <a:lnTo>
                  <a:pt x="8157507" y="4152900"/>
                </a:lnTo>
                <a:lnTo>
                  <a:pt x="8182328" y="4114800"/>
                </a:lnTo>
                <a:lnTo>
                  <a:pt x="8206554" y="4089400"/>
                </a:lnTo>
                <a:lnTo>
                  <a:pt x="8230179" y="4051300"/>
                </a:lnTo>
                <a:lnTo>
                  <a:pt x="8253200" y="4025900"/>
                </a:lnTo>
                <a:lnTo>
                  <a:pt x="8275612" y="3987800"/>
                </a:lnTo>
                <a:lnTo>
                  <a:pt x="8297409" y="3949700"/>
                </a:lnTo>
                <a:lnTo>
                  <a:pt x="8318587" y="3924300"/>
                </a:lnTo>
                <a:lnTo>
                  <a:pt x="8339141" y="3886200"/>
                </a:lnTo>
                <a:lnTo>
                  <a:pt x="8359067" y="3848100"/>
                </a:lnTo>
                <a:lnTo>
                  <a:pt x="8378359" y="3822700"/>
                </a:lnTo>
                <a:lnTo>
                  <a:pt x="8397013" y="3784600"/>
                </a:lnTo>
                <a:lnTo>
                  <a:pt x="8415024" y="3746500"/>
                </a:lnTo>
                <a:lnTo>
                  <a:pt x="8432387" y="3721100"/>
                </a:lnTo>
                <a:lnTo>
                  <a:pt x="8449098" y="3683000"/>
                </a:lnTo>
                <a:lnTo>
                  <a:pt x="8465151" y="3644900"/>
                </a:lnTo>
                <a:lnTo>
                  <a:pt x="8480543" y="3606800"/>
                </a:lnTo>
                <a:lnTo>
                  <a:pt x="8495267" y="3581400"/>
                </a:lnTo>
                <a:lnTo>
                  <a:pt x="8509320" y="3543300"/>
                </a:lnTo>
                <a:lnTo>
                  <a:pt x="8522696" y="3505200"/>
                </a:lnTo>
                <a:lnTo>
                  <a:pt x="8535392" y="3467100"/>
                </a:lnTo>
                <a:lnTo>
                  <a:pt x="8547401" y="3429000"/>
                </a:lnTo>
                <a:lnTo>
                  <a:pt x="8558719" y="3403600"/>
                </a:lnTo>
                <a:lnTo>
                  <a:pt x="8569342" y="3365500"/>
                </a:lnTo>
                <a:lnTo>
                  <a:pt x="8579264" y="3327400"/>
                </a:lnTo>
                <a:lnTo>
                  <a:pt x="8588482" y="3289300"/>
                </a:lnTo>
                <a:lnTo>
                  <a:pt x="8596989" y="3251200"/>
                </a:lnTo>
                <a:lnTo>
                  <a:pt x="8604782" y="3213100"/>
                </a:lnTo>
                <a:lnTo>
                  <a:pt x="8611855" y="3175000"/>
                </a:lnTo>
                <a:lnTo>
                  <a:pt x="8618204" y="3136900"/>
                </a:lnTo>
                <a:lnTo>
                  <a:pt x="8623824" y="3098800"/>
                </a:lnTo>
                <a:lnTo>
                  <a:pt x="8628710" y="3060700"/>
                </a:lnTo>
                <a:lnTo>
                  <a:pt x="8632858" y="3035300"/>
                </a:lnTo>
                <a:lnTo>
                  <a:pt x="8636262" y="2997200"/>
                </a:lnTo>
                <a:lnTo>
                  <a:pt x="8638918" y="2959100"/>
                </a:lnTo>
                <a:lnTo>
                  <a:pt x="8640821" y="2921000"/>
                </a:lnTo>
                <a:lnTo>
                  <a:pt x="8641967" y="2882900"/>
                </a:lnTo>
                <a:lnTo>
                  <a:pt x="8642350" y="2844800"/>
                </a:lnTo>
                <a:lnTo>
                  <a:pt x="8641967" y="2806700"/>
                </a:lnTo>
                <a:lnTo>
                  <a:pt x="8640821" y="2768600"/>
                </a:lnTo>
                <a:lnTo>
                  <a:pt x="8638918" y="2730500"/>
                </a:lnTo>
                <a:lnTo>
                  <a:pt x="8636263" y="2692400"/>
                </a:lnTo>
                <a:lnTo>
                  <a:pt x="8632859" y="2654300"/>
                </a:lnTo>
                <a:lnTo>
                  <a:pt x="8628711" y="2616200"/>
                </a:lnTo>
                <a:lnTo>
                  <a:pt x="8623825" y="2578100"/>
                </a:lnTo>
                <a:lnTo>
                  <a:pt x="8618206" y="2540000"/>
                </a:lnTo>
                <a:lnTo>
                  <a:pt x="8611857" y="2501900"/>
                </a:lnTo>
                <a:lnTo>
                  <a:pt x="8604784" y="2463800"/>
                </a:lnTo>
                <a:lnTo>
                  <a:pt x="8596992" y="2425700"/>
                </a:lnTo>
                <a:lnTo>
                  <a:pt x="8588485" y="2387600"/>
                </a:lnTo>
                <a:lnTo>
                  <a:pt x="8579268" y="2349500"/>
                </a:lnTo>
                <a:lnTo>
                  <a:pt x="8569346" y="2311400"/>
                </a:lnTo>
                <a:lnTo>
                  <a:pt x="8558724" y="2273300"/>
                </a:lnTo>
                <a:lnTo>
                  <a:pt x="8547406" y="2247900"/>
                </a:lnTo>
                <a:lnTo>
                  <a:pt x="8535398" y="2209800"/>
                </a:lnTo>
                <a:lnTo>
                  <a:pt x="8522703" y="2171700"/>
                </a:lnTo>
                <a:lnTo>
                  <a:pt x="8509328" y="2133600"/>
                </a:lnTo>
                <a:lnTo>
                  <a:pt x="8495276" y="2095500"/>
                </a:lnTo>
                <a:lnTo>
                  <a:pt x="8480552" y="2070100"/>
                </a:lnTo>
                <a:lnTo>
                  <a:pt x="8465161" y="2032000"/>
                </a:lnTo>
                <a:lnTo>
                  <a:pt x="8449109" y="1993900"/>
                </a:lnTo>
                <a:lnTo>
                  <a:pt x="8432399" y="1955800"/>
                </a:lnTo>
                <a:lnTo>
                  <a:pt x="8415036" y="1930400"/>
                </a:lnTo>
                <a:lnTo>
                  <a:pt x="8397026" y="1892300"/>
                </a:lnTo>
                <a:lnTo>
                  <a:pt x="8378373" y="1854200"/>
                </a:lnTo>
                <a:lnTo>
                  <a:pt x="8359082" y="1828800"/>
                </a:lnTo>
                <a:lnTo>
                  <a:pt x="8339157" y="1790700"/>
                </a:lnTo>
                <a:lnTo>
                  <a:pt x="8318604" y="1752600"/>
                </a:lnTo>
                <a:lnTo>
                  <a:pt x="8297427" y="1727200"/>
                </a:lnTo>
                <a:lnTo>
                  <a:pt x="8275631" y="1689100"/>
                </a:lnTo>
                <a:lnTo>
                  <a:pt x="8253220" y="1663700"/>
                </a:lnTo>
                <a:lnTo>
                  <a:pt x="8230200" y="1625600"/>
                </a:lnTo>
                <a:lnTo>
                  <a:pt x="8206576" y="1587500"/>
                </a:lnTo>
                <a:lnTo>
                  <a:pt x="8182351" y="1562100"/>
                </a:lnTo>
                <a:lnTo>
                  <a:pt x="8157531" y="1524000"/>
                </a:lnTo>
                <a:lnTo>
                  <a:pt x="8132121" y="1498600"/>
                </a:lnTo>
                <a:lnTo>
                  <a:pt x="8106126" y="1460500"/>
                </a:lnTo>
                <a:lnTo>
                  <a:pt x="8079549" y="1435100"/>
                </a:lnTo>
                <a:lnTo>
                  <a:pt x="8052397" y="1409700"/>
                </a:lnTo>
                <a:lnTo>
                  <a:pt x="8024673" y="1371600"/>
                </a:lnTo>
                <a:lnTo>
                  <a:pt x="7996383" y="1346200"/>
                </a:lnTo>
                <a:lnTo>
                  <a:pt x="7967531" y="1308100"/>
                </a:lnTo>
                <a:lnTo>
                  <a:pt x="7938122" y="1282700"/>
                </a:lnTo>
                <a:lnTo>
                  <a:pt x="7908161" y="1257300"/>
                </a:lnTo>
                <a:lnTo>
                  <a:pt x="7877653" y="1219200"/>
                </a:lnTo>
                <a:lnTo>
                  <a:pt x="7846602" y="1193800"/>
                </a:lnTo>
                <a:lnTo>
                  <a:pt x="7815014" y="1168400"/>
                </a:lnTo>
                <a:lnTo>
                  <a:pt x="7782892" y="1143000"/>
                </a:lnTo>
                <a:lnTo>
                  <a:pt x="7750243" y="1104900"/>
                </a:lnTo>
                <a:lnTo>
                  <a:pt x="7717069" y="1079500"/>
                </a:lnTo>
                <a:lnTo>
                  <a:pt x="7683377" y="1054100"/>
                </a:lnTo>
                <a:lnTo>
                  <a:pt x="7649172" y="1028700"/>
                </a:lnTo>
                <a:lnTo>
                  <a:pt x="7614457" y="1003300"/>
                </a:lnTo>
                <a:lnTo>
                  <a:pt x="7579238" y="965200"/>
                </a:lnTo>
                <a:lnTo>
                  <a:pt x="7507305" y="914400"/>
                </a:lnTo>
                <a:lnTo>
                  <a:pt x="7433413" y="863600"/>
                </a:lnTo>
                <a:lnTo>
                  <a:pt x="7357599" y="812800"/>
                </a:lnTo>
                <a:lnTo>
                  <a:pt x="7279902" y="762000"/>
                </a:lnTo>
                <a:lnTo>
                  <a:pt x="7240359" y="736600"/>
                </a:lnTo>
                <a:lnTo>
                  <a:pt x="7200360" y="723900"/>
                </a:lnTo>
                <a:lnTo>
                  <a:pt x="7119011" y="673100"/>
                </a:lnTo>
                <a:lnTo>
                  <a:pt x="7035892" y="622300"/>
                </a:lnTo>
                <a:lnTo>
                  <a:pt x="6993682" y="609600"/>
                </a:lnTo>
                <a:lnTo>
                  <a:pt x="6907983" y="558800"/>
                </a:lnTo>
                <a:lnTo>
                  <a:pt x="6864503" y="546100"/>
                </a:lnTo>
                <a:lnTo>
                  <a:pt x="6776309" y="495300"/>
                </a:lnTo>
                <a:lnTo>
                  <a:pt x="6731603" y="482600"/>
                </a:lnTo>
                <a:lnTo>
                  <a:pt x="6686498" y="457200"/>
                </a:lnTo>
                <a:lnTo>
                  <a:pt x="6640999" y="444500"/>
                </a:lnTo>
                <a:lnTo>
                  <a:pt x="6595110" y="419100"/>
                </a:lnTo>
                <a:lnTo>
                  <a:pt x="6548837" y="406400"/>
                </a:lnTo>
                <a:lnTo>
                  <a:pt x="6502183" y="381000"/>
                </a:lnTo>
                <a:lnTo>
                  <a:pt x="6455154" y="368300"/>
                </a:lnTo>
                <a:lnTo>
                  <a:pt x="6407755" y="342900"/>
                </a:lnTo>
                <a:lnTo>
                  <a:pt x="6311864" y="317500"/>
                </a:lnTo>
                <a:lnTo>
                  <a:pt x="6263382" y="292100"/>
                </a:lnTo>
                <a:lnTo>
                  <a:pt x="6015797" y="228600"/>
                </a:lnTo>
                <a:lnTo>
                  <a:pt x="5965279" y="203200"/>
                </a:lnTo>
                <a:lnTo>
                  <a:pt x="5707942" y="139700"/>
                </a:lnTo>
                <a:close/>
              </a:path>
              <a:path w="8642350" h="5676900">
                <a:moveTo>
                  <a:pt x="5443137" y="88900"/>
                </a:moveTo>
                <a:lnTo>
                  <a:pt x="3199256" y="88900"/>
                </a:lnTo>
                <a:lnTo>
                  <a:pt x="2986837" y="139700"/>
                </a:lnTo>
                <a:lnTo>
                  <a:pt x="5655560" y="139700"/>
                </a:lnTo>
                <a:lnTo>
                  <a:pt x="5443137" y="88900"/>
                </a:lnTo>
                <a:close/>
              </a:path>
              <a:path w="8642350" h="5676900">
                <a:moveTo>
                  <a:pt x="5280917" y="63500"/>
                </a:moveTo>
                <a:lnTo>
                  <a:pt x="3361471" y="63500"/>
                </a:lnTo>
                <a:lnTo>
                  <a:pt x="3253059" y="88900"/>
                </a:lnTo>
                <a:lnTo>
                  <a:pt x="5389332" y="88900"/>
                </a:lnTo>
                <a:lnTo>
                  <a:pt x="5280917" y="63500"/>
                </a:lnTo>
                <a:close/>
              </a:path>
              <a:path w="8642350" h="5676900">
                <a:moveTo>
                  <a:pt x="5116352" y="38100"/>
                </a:moveTo>
                <a:lnTo>
                  <a:pt x="3526031" y="38100"/>
                </a:lnTo>
                <a:lnTo>
                  <a:pt x="3416070" y="63500"/>
                </a:lnTo>
                <a:lnTo>
                  <a:pt x="5226316" y="63500"/>
                </a:lnTo>
                <a:lnTo>
                  <a:pt x="5116352" y="38100"/>
                </a:lnTo>
                <a:close/>
              </a:path>
              <a:path w="8642350" h="5676900">
                <a:moveTo>
                  <a:pt x="5005404" y="25400"/>
                </a:moveTo>
                <a:lnTo>
                  <a:pt x="3636976" y="25400"/>
                </a:lnTo>
                <a:lnTo>
                  <a:pt x="3581382" y="38100"/>
                </a:lnTo>
                <a:lnTo>
                  <a:pt x="5060999" y="38100"/>
                </a:lnTo>
                <a:lnTo>
                  <a:pt x="5005404" y="25400"/>
                </a:lnTo>
                <a:close/>
              </a:path>
              <a:path w="8642350" h="5676900">
                <a:moveTo>
                  <a:pt x="4837218" y="12700"/>
                </a:moveTo>
                <a:lnTo>
                  <a:pt x="3805155" y="12700"/>
                </a:lnTo>
                <a:lnTo>
                  <a:pt x="3748866" y="25400"/>
                </a:lnTo>
                <a:lnTo>
                  <a:pt x="4893509" y="25400"/>
                </a:lnTo>
                <a:lnTo>
                  <a:pt x="4837218" y="12700"/>
                </a:lnTo>
                <a:close/>
              </a:path>
              <a:path w="8642350" h="5676900">
                <a:moveTo>
                  <a:pt x="4667032" y="0"/>
                </a:moveTo>
                <a:lnTo>
                  <a:pt x="3975334" y="0"/>
                </a:lnTo>
                <a:lnTo>
                  <a:pt x="3918393" y="12700"/>
                </a:lnTo>
                <a:lnTo>
                  <a:pt x="4723975" y="12700"/>
                </a:lnTo>
                <a:lnTo>
                  <a:pt x="4667032" y="0"/>
                </a:lnTo>
                <a:close/>
              </a:path>
            </a:pathLst>
          </a:custGeom>
          <a:solidFill>
            <a:srgbClr val="FFE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825" y="776351"/>
            <a:ext cx="8642350" cy="5688330"/>
          </a:xfrm>
          <a:custGeom>
            <a:avLst/>
            <a:gdLst/>
            <a:ahLst/>
            <a:cxnLst/>
            <a:rect l="l" t="t" r="r" b="b"/>
            <a:pathLst>
              <a:path w="8642350" h="5688330">
                <a:moveTo>
                  <a:pt x="0" y="2843911"/>
                </a:moveTo>
                <a:lnTo>
                  <a:pt x="382" y="2805662"/>
                </a:lnTo>
                <a:lnTo>
                  <a:pt x="1528" y="2767535"/>
                </a:lnTo>
                <a:lnTo>
                  <a:pt x="6087" y="2691657"/>
                </a:lnTo>
                <a:lnTo>
                  <a:pt x="13639" y="2616301"/>
                </a:lnTo>
                <a:lnTo>
                  <a:pt x="24145" y="2541492"/>
                </a:lnTo>
                <a:lnTo>
                  <a:pt x="37567" y="2467255"/>
                </a:lnTo>
                <a:lnTo>
                  <a:pt x="53867" y="2393616"/>
                </a:lnTo>
                <a:lnTo>
                  <a:pt x="73007" y="2320599"/>
                </a:lnTo>
                <a:lnTo>
                  <a:pt x="94948" y="2248231"/>
                </a:lnTo>
                <a:lnTo>
                  <a:pt x="119653" y="2176535"/>
                </a:lnTo>
                <a:lnTo>
                  <a:pt x="147082" y="2105537"/>
                </a:lnTo>
                <a:lnTo>
                  <a:pt x="161806" y="2070308"/>
                </a:lnTo>
                <a:lnTo>
                  <a:pt x="177198" y="2035263"/>
                </a:lnTo>
                <a:lnTo>
                  <a:pt x="193251" y="2000405"/>
                </a:lnTo>
                <a:lnTo>
                  <a:pt x="209962" y="1965738"/>
                </a:lnTo>
                <a:lnTo>
                  <a:pt x="227325" y="1931264"/>
                </a:lnTo>
                <a:lnTo>
                  <a:pt x="245336" y="1896986"/>
                </a:lnTo>
                <a:lnTo>
                  <a:pt x="263990" y="1862908"/>
                </a:lnTo>
                <a:lnTo>
                  <a:pt x="283282" y="1829033"/>
                </a:lnTo>
                <a:lnTo>
                  <a:pt x="303208" y="1795364"/>
                </a:lnTo>
                <a:lnTo>
                  <a:pt x="323762" y="1761904"/>
                </a:lnTo>
                <a:lnTo>
                  <a:pt x="344940" y="1728657"/>
                </a:lnTo>
                <a:lnTo>
                  <a:pt x="366737" y="1695625"/>
                </a:lnTo>
                <a:lnTo>
                  <a:pt x="389149" y="1662812"/>
                </a:lnTo>
                <a:lnTo>
                  <a:pt x="412170" y="1630220"/>
                </a:lnTo>
                <a:lnTo>
                  <a:pt x="435795" y="1597853"/>
                </a:lnTo>
                <a:lnTo>
                  <a:pt x="460021" y="1565714"/>
                </a:lnTo>
                <a:lnTo>
                  <a:pt x="484842" y="1533807"/>
                </a:lnTo>
                <a:lnTo>
                  <a:pt x="510253" y="1502134"/>
                </a:lnTo>
                <a:lnTo>
                  <a:pt x="536249" y="1470698"/>
                </a:lnTo>
                <a:lnTo>
                  <a:pt x="562827" y="1439503"/>
                </a:lnTo>
                <a:lnTo>
                  <a:pt x="589980" y="1408552"/>
                </a:lnTo>
                <a:lnTo>
                  <a:pt x="617705" y="1377847"/>
                </a:lnTo>
                <a:lnTo>
                  <a:pt x="645996" y="1347393"/>
                </a:lnTo>
                <a:lnTo>
                  <a:pt x="674849" y="1317192"/>
                </a:lnTo>
                <a:lnTo>
                  <a:pt x="704259" y="1287248"/>
                </a:lnTo>
                <a:lnTo>
                  <a:pt x="734221" y="1257562"/>
                </a:lnTo>
                <a:lnTo>
                  <a:pt x="764730" y="1228140"/>
                </a:lnTo>
                <a:lnTo>
                  <a:pt x="795782" y="1198983"/>
                </a:lnTo>
                <a:lnTo>
                  <a:pt x="827371" y="1170096"/>
                </a:lnTo>
                <a:lnTo>
                  <a:pt x="859494" y="1141480"/>
                </a:lnTo>
                <a:lnTo>
                  <a:pt x="892145" y="1113140"/>
                </a:lnTo>
                <a:lnTo>
                  <a:pt x="925319" y="1085078"/>
                </a:lnTo>
                <a:lnTo>
                  <a:pt x="959012" y="1057298"/>
                </a:lnTo>
                <a:lnTo>
                  <a:pt x="993219" y="1029802"/>
                </a:lnTo>
                <a:lnTo>
                  <a:pt x="1027934" y="1002594"/>
                </a:lnTo>
                <a:lnTo>
                  <a:pt x="1063154" y="975677"/>
                </a:lnTo>
                <a:lnTo>
                  <a:pt x="1098874" y="949055"/>
                </a:lnTo>
                <a:lnTo>
                  <a:pt x="1135088" y="922729"/>
                </a:lnTo>
                <a:lnTo>
                  <a:pt x="1171793" y="896704"/>
                </a:lnTo>
                <a:lnTo>
                  <a:pt x="1208982" y="870983"/>
                </a:lnTo>
                <a:lnTo>
                  <a:pt x="1246652" y="845568"/>
                </a:lnTo>
                <a:lnTo>
                  <a:pt x="1284798" y="820463"/>
                </a:lnTo>
                <a:lnTo>
                  <a:pt x="1323414" y="795671"/>
                </a:lnTo>
                <a:lnTo>
                  <a:pt x="1362496" y="771196"/>
                </a:lnTo>
                <a:lnTo>
                  <a:pt x="1402040" y="747039"/>
                </a:lnTo>
                <a:lnTo>
                  <a:pt x="1442040" y="723205"/>
                </a:lnTo>
                <a:lnTo>
                  <a:pt x="1482492" y="699697"/>
                </a:lnTo>
                <a:lnTo>
                  <a:pt x="1523391" y="676518"/>
                </a:lnTo>
                <a:lnTo>
                  <a:pt x="1564731" y="653670"/>
                </a:lnTo>
                <a:lnTo>
                  <a:pt x="1606510" y="631157"/>
                </a:lnTo>
                <a:lnTo>
                  <a:pt x="1648721" y="608983"/>
                </a:lnTo>
                <a:lnTo>
                  <a:pt x="1691359" y="587150"/>
                </a:lnTo>
                <a:lnTo>
                  <a:pt x="1734421" y="565661"/>
                </a:lnTo>
                <a:lnTo>
                  <a:pt x="1777901" y="544521"/>
                </a:lnTo>
                <a:lnTo>
                  <a:pt x="1821794" y="523730"/>
                </a:lnTo>
                <a:lnTo>
                  <a:pt x="1866096" y="503294"/>
                </a:lnTo>
                <a:lnTo>
                  <a:pt x="1910802" y="483215"/>
                </a:lnTo>
                <a:lnTo>
                  <a:pt x="1955907" y="463496"/>
                </a:lnTo>
                <a:lnTo>
                  <a:pt x="2001406" y="444141"/>
                </a:lnTo>
                <a:lnTo>
                  <a:pt x="2047295" y="425152"/>
                </a:lnTo>
                <a:lnTo>
                  <a:pt x="2093569" y="406532"/>
                </a:lnTo>
                <a:lnTo>
                  <a:pt x="2140222" y="388286"/>
                </a:lnTo>
                <a:lnTo>
                  <a:pt x="2187251" y="370415"/>
                </a:lnTo>
                <a:lnTo>
                  <a:pt x="2234650" y="352923"/>
                </a:lnTo>
                <a:lnTo>
                  <a:pt x="2282415" y="335814"/>
                </a:lnTo>
                <a:lnTo>
                  <a:pt x="2330541" y="319090"/>
                </a:lnTo>
                <a:lnTo>
                  <a:pt x="2379023" y="302755"/>
                </a:lnTo>
                <a:lnTo>
                  <a:pt x="2427856" y="286811"/>
                </a:lnTo>
                <a:lnTo>
                  <a:pt x="2477035" y="271262"/>
                </a:lnTo>
                <a:lnTo>
                  <a:pt x="2526557" y="256112"/>
                </a:lnTo>
                <a:lnTo>
                  <a:pt x="2576415" y="241362"/>
                </a:lnTo>
                <a:lnTo>
                  <a:pt x="2626605" y="227017"/>
                </a:lnTo>
                <a:lnTo>
                  <a:pt x="2677123" y="213079"/>
                </a:lnTo>
                <a:lnTo>
                  <a:pt x="2727964" y="199551"/>
                </a:lnTo>
                <a:lnTo>
                  <a:pt x="2779122" y="186437"/>
                </a:lnTo>
                <a:lnTo>
                  <a:pt x="2830593" y="173741"/>
                </a:lnTo>
                <a:lnTo>
                  <a:pt x="2882373" y="161464"/>
                </a:lnTo>
                <a:lnTo>
                  <a:pt x="2934456" y="149610"/>
                </a:lnTo>
                <a:lnTo>
                  <a:pt x="2986837" y="138183"/>
                </a:lnTo>
                <a:lnTo>
                  <a:pt x="3039513" y="127185"/>
                </a:lnTo>
                <a:lnTo>
                  <a:pt x="3092478" y="116619"/>
                </a:lnTo>
                <a:lnTo>
                  <a:pt x="3145727" y="106490"/>
                </a:lnTo>
                <a:lnTo>
                  <a:pt x="3199256" y="96799"/>
                </a:lnTo>
                <a:lnTo>
                  <a:pt x="3253059" y="87551"/>
                </a:lnTo>
                <a:lnTo>
                  <a:pt x="3307132" y="78747"/>
                </a:lnTo>
                <a:lnTo>
                  <a:pt x="3361471" y="70392"/>
                </a:lnTo>
                <a:lnTo>
                  <a:pt x="3416070" y="62488"/>
                </a:lnTo>
                <a:lnTo>
                  <a:pt x="3470925" y="55039"/>
                </a:lnTo>
                <a:lnTo>
                  <a:pt x="3526031" y="48048"/>
                </a:lnTo>
                <a:lnTo>
                  <a:pt x="3581382" y="41518"/>
                </a:lnTo>
                <a:lnTo>
                  <a:pt x="3636976" y="35452"/>
                </a:lnTo>
                <a:lnTo>
                  <a:pt x="3692805" y="29853"/>
                </a:lnTo>
                <a:lnTo>
                  <a:pt x="3748866" y="24724"/>
                </a:lnTo>
                <a:lnTo>
                  <a:pt x="3805155" y="20069"/>
                </a:lnTo>
                <a:lnTo>
                  <a:pt x="3861665" y="15890"/>
                </a:lnTo>
                <a:lnTo>
                  <a:pt x="3918393" y="12192"/>
                </a:lnTo>
                <a:lnTo>
                  <a:pt x="3975334" y="8976"/>
                </a:lnTo>
                <a:lnTo>
                  <a:pt x="4032482" y="6246"/>
                </a:lnTo>
                <a:lnTo>
                  <a:pt x="4089834" y="4006"/>
                </a:lnTo>
                <a:lnTo>
                  <a:pt x="4147383" y="2258"/>
                </a:lnTo>
                <a:lnTo>
                  <a:pt x="4205127" y="1005"/>
                </a:lnTo>
                <a:lnTo>
                  <a:pt x="4263059" y="251"/>
                </a:lnTo>
                <a:lnTo>
                  <a:pt x="4321175" y="0"/>
                </a:lnTo>
                <a:lnTo>
                  <a:pt x="4379293" y="251"/>
                </a:lnTo>
                <a:lnTo>
                  <a:pt x="4437228" y="1005"/>
                </a:lnTo>
                <a:lnTo>
                  <a:pt x="4494974" y="2258"/>
                </a:lnTo>
                <a:lnTo>
                  <a:pt x="4552527" y="4006"/>
                </a:lnTo>
                <a:lnTo>
                  <a:pt x="4609881" y="6246"/>
                </a:lnTo>
                <a:lnTo>
                  <a:pt x="4667032" y="8976"/>
                </a:lnTo>
                <a:lnTo>
                  <a:pt x="4723975" y="12192"/>
                </a:lnTo>
                <a:lnTo>
                  <a:pt x="4780705" y="15890"/>
                </a:lnTo>
                <a:lnTo>
                  <a:pt x="4837218" y="20069"/>
                </a:lnTo>
                <a:lnTo>
                  <a:pt x="4893509" y="24724"/>
                </a:lnTo>
                <a:lnTo>
                  <a:pt x="4949572" y="29853"/>
                </a:lnTo>
                <a:lnTo>
                  <a:pt x="5005404" y="35452"/>
                </a:lnTo>
                <a:lnTo>
                  <a:pt x="5060999" y="41518"/>
                </a:lnTo>
                <a:lnTo>
                  <a:pt x="5116352" y="48048"/>
                </a:lnTo>
                <a:lnTo>
                  <a:pt x="5171460" y="55039"/>
                </a:lnTo>
                <a:lnTo>
                  <a:pt x="5226316" y="62488"/>
                </a:lnTo>
                <a:lnTo>
                  <a:pt x="5280917" y="70392"/>
                </a:lnTo>
                <a:lnTo>
                  <a:pt x="5335257" y="78747"/>
                </a:lnTo>
                <a:lnTo>
                  <a:pt x="5389332" y="87551"/>
                </a:lnTo>
                <a:lnTo>
                  <a:pt x="5443137" y="96799"/>
                </a:lnTo>
                <a:lnTo>
                  <a:pt x="5496667" y="106490"/>
                </a:lnTo>
                <a:lnTo>
                  <a:pt x="5549917" y="116619"/>
                </a:lnTo>
                <a:lnTo>
                  <a:pt x="5602883" y="127185"/>
                </a:lnTo>
                <a:lnTo>
                  <a:pt x="5655560" y="138183"/>
                </a:lnTo>
                <a:lnTo>
                  <a:pt x="5707942" y="149610"/>
                </a:lnTo>
                <a:lnTo>
                  <a:pt x="5760026" y="161464"/>
                </a:lnTo>
                <a:lnTo>
                  <a:pt x="5811807" y="173741"/>
                </a:lnTo>
                <a:lnTo>
                  <a:pt x="5863279" y="186437"/>
                </a:lnTo>
                <a:lnTo>
                  <a:pt x="5914438" y="199551"/>
                </a:lnTo>
                <a:lnTo>
                  <a:pt x="5965279" y="213079"/>
                </a:lnTo>
                <a:lnTo>
                  <a:pt x="6015797" y="227017"/>
                </a:lnTo>
                <a:lnTo>
                  <a:pt x="6065988" y="241362"/>
                </a:lnTo>
                <a:lnTo>
                  <a:pt x="6115847" y="256112"/>
                </a:lnTo>
                <a:lnTo>
                  <a:pt x="6165369" y="271262"/>
                </a:lnTo>
                <a:lnTo>
                  <a:pt x="6214549" y="286811"/>
                </a:lnTo>
                <a:lnTo>
                  <a:pt x="6263382" y="302755"/>
                </a:lnTo>
                <a:lnTo>
                  <a:pt x="6311864" y="319090"/>
                </a:lnTo>
                <a:lnTo>
                  <a:pt x="6359990" y="335814"/>
                </a:lnTo>
                <a:lnTo>
                  <a:pt x="6407755" y="352923"/>
                </a:lnTo>
                <a:lnTo>
                  <a:pt x="6455154" y="370415"/>
                </a:lnTo>
                <a:lnTo>
                  <a:pt x="6502183" y="388286"/>
                </a:lnTo>
                <a:lnTo>
                  <a:pt x="6548837" y="406532"/>
                </a:lnTo>
                <a:lnTo>
                  <a:pt x="6595110" y="425152"/>
                </a:lnTo>
                <a:lnTo>
                  <a:pt x="6640999" y="444141"/>
                </a:lnTo>
                <a:lnTo>
                  <a:pt x="6686498" y="463496"/>
                </a:lnTo>
                <a:lnTo>
                  <a:pt x="6731603" y="483215"/>
                </a:lnTo>
                <a:lnTo>
                  <a:pt x="6776309" y="503294"/>
                </a:lnTo>
                <a:lnTo>
                  <a:pt x="6820610" y="523730"/>
                </a:lnTo>
                <a:lnTo>
                  <a:pt x="6864503" y="544521"/>
                </a:lnTo>
                <a:lnTo>
                  <a:pt x="6907983" y="565661"/>
                </a:lnTo>
                <a:lnTo>
                  <a:pt x="6951044" y="587150"/>
                </a:lnTo>
                <a:lnTo>
                  <a:pt x="6993682" y="608983"/>
                </a:lnTo>
                <a:lnTo>
                  <a:pt x="7035892" y="631157"/>
                </a:lnTo>
                <a:lnTo>
                  <a:pt x="7077670" y="653670"/>
                </a:lnTo>
                <a:lnTo>
                  <a:pt x="7119011" y="676518"/>
                </a:lnTo>
                <a:lnTo>
                  <a:pt x="7159909" y="699697"/>
                </a:lnTo>
                <a:lnTo>
                  <a:pt x="7200360" y="723205"/>
                </a:lnTo>
                <a:lnTo>
                  <a:pt x="7240359" y="747039"/>
                </a:lnTo>
                <a:lnTo>
                  <a:pt x="7279902" y="771196"/>
                </a:lnTo>
                <a:lnTo>
                  <a:pt x="7318984" y="795671"/>
                </a:lnTo>
                <a:lnTo>
                  <a:pt x="7357599" y="820463"/>
                </a:lnTo>
                <a:lnTo>
                  <a:pt x="7395744" y="845568"/>
                </a:lnTo>
                <a:lnTo>
                  <a:pt x="7433413" y="870983"/>
                </a:lnTo>
                <a:lnTo>
                  <a:pt x="7470602" y="896704"/>
                </a:lnTo>
                <a:lnTo>
                  <a:pt x="7507305" y="922729"/>
                </a:lnTo>
                <a:lnTo>
                  <a:pt x="7543519" y="949055"/>
                </a:lnTo>
                <a:lnTo>
                  <a:pt x="7579238" y="975677"/>
                </a:lnTo>
                <a:lnTo>
                  <a:pt x="7614457" y="1002594"/>
                </a:lnTo>
                <a:lnTo>
                  <a:pt x="7649172" y="1029802"/>
                </a:lnTo>
                <a:lnTo>
                  <a:pt x="7683377" y="1057298"/>
                </a:lnTo>
                <a:lnTo>
                  <a:pt x="7717069" y="1085078"/>
                </a:lnTo>
                <a:lnTo>
                  <a:pt x="7750243" y="1113140"/>
                </a:lnTo>
                <a:lnTo>
                  <a:pt x="7782892" y="1141480"/>
                </a:lnTo>
                <a:lnTo>
                  <a:pt x="7815014" y="1170096"/>
                </a:lnTo>
                <a:lnTo>
                  <a:pt x="7846602" y="1198983"/>
                </a:lnTo>
                <a:lnTo>
                  <a:pt x="7877653" y="1228140"/>
                </a:lnTo>
                <a:lnTo>
                  <a:pt x="7908161" y="1257562"/>
                </a:lnTo>
                <a:lnTo>
                  <a:pt x="7938122" y="1287248"/>
                </a:lnTo>
                <a:lnTo>
                  <a:pt x="7967531" y="1317192"/>
                </a:lnTo>
                <a:lnTo>
                  <a:pt x="7996383" y="1347393"/>
                </a:lnTo>
                <a:lnTo>
                  <a:pt x="8024673" y="1377847"/>
                </a:lnTo>
                <a:lnTo>
                  <a:pt x="8052397" y="1408552"/>
                </a:lnTo>
                <a:lnTo>
                  <a:pt x="8079549" y="1439503"/>
                </a:lnTo>
                <a:lnTo>
                  <a:pt x="8106126" y="1470698"/>
                </a:lnTo>
                <a:lnTo>
                  <a:pt x="8132121" y="1502134"/>
                </a:lnTo>
                <a:lnTo>
                  <a:pt x="8157531" y="1533807"/>
                </a:lnTo>
                <a:lnTo>
                  <a:pt x="8182351" y="1565714"/>
                </a:lnTo>
                <a:lnTo>
                  <a:pt x="8206576" y="1597853"/>
                </a:lnTo>
                <a:lnTo>
                  <a:pt x="8230200" y="1630220"/>
                </a:lnTo>
                <a:lnTo>
                  <a:pt x="8253220" y="1662812"/>
                </a:lnTo>
                <a:lnTo>
                  <a:pt x="8275631" y="1695625"/>
                </a:lnTo>
                <a:lnTo>
                  <a:pt x="8297427" y="1728657"/>
                </a:lnTo>
                <a:lnTo>
                  <a:pt x="8318604" y="1761904"/>
                </a:lnTo>
                <a:lnTo>
                  <a:pt x="8339157" y="1795364"/>
                </a:lnTo>
                <a:lnTo>
                  <a:pt x="8359082" y="1829033"/>
                </a:lnTo>
                <a:lnTo>
                  <a:pt x="8378373" y="1862908"/>
                </a:lnTo>
                <a:lnTo>
                  <a:pt x="8397026" y="1896986"/>
                </a:lnTo>
                <a:lnTo>
                  <a:pt x="8415036" y="1931264"/>
                </a:lnTo>
                <a:lnTo>
                  <a:pt x="8432399" y="1965738"/>
                </a:lnTo>
                <a:lnTo>
                  <a:pt x="8449109" y="2000405"/>
                </a:lnTo>
                <a:lnTo>
                  <a:pt x="8465161" y="2035263"/>
                </a:lnTo>
                <a:lnTo>
                  <a:pt x="8480552" y="2070308"/>
                </a:lnTo>
                <a:lnTo>
                  <a:pt x="8495276" y="2105537"/>
                </a:lnTo>
                <a:lnTo>
                  <a:pt x="8522703" y="2176535"/>
                </a:lnTo>
                <a:lnTo>
                  <a:pt x="8547406" y="2248231"/>
                </a:lnTo>
                <a:lnTo>
                  <a:pt x="8569346" y="2320599"/>
                </a:lnTo>
                <a:lnTo>
                  <a:pt x="8588485" y="2393616"/>
                </a:lnTo>
                <a:lnTo>
                  <a:pt x="8604784" y="2467255"/>
                </a:lnTo>
                <a:lnTo>
                  <a:pt x="8618206" y="2541492"/>
                </a:lnTo>
                <a:lnTo>
                  <a:pt x="8628711" y="2616301"/>
                </a:lnTo>
                <a:lnTo>
                  <a:pt x="8636263" y="2691657"/>
                </a:lnTo>
                <a:lnTo>
                  <a:pt x="8640821" y="2767535"/>
                </a:lnTo>
                <a:lnTo>
                  <a:pt x="8641967" y="2805662"/>
                </a:lnTo>
                <a:lnTo>
                  <a:pt x="8642350" y="2843911"/>
                </a:lnTo>
                <a:lnTo>
                  <a:pt x="8641967" y="2882162"/>
                </a:lnTo>
                <a:lnTo>
                  <a:pt x="8640821" y="2920292"/>
                </a:lnTo>
                <a:lnTo>
                  <a:pt x="8636262" y="2996176"/>
                </a:lnTo>
                <a:lnTo>
                  <a:pt x="8628710" y="3071538"/>
                </a:lnTo>
                <a:lnTo>
                  <a:pt x="8618204" y="3146353"/>
                </a:lnTo>
                <a:lnTo>
                  <a:pt x="8604782" y="3220595"/>
                </a:lnTo>
                <a:lnTo>
                  <a:pt x="8588482" y="3294239"/>
                </a:lnTo>
                <a:lnTo>
                  <a:pt x="8569342" y="3367261"/>
                </a:lnTo>
                <a:lnTo>
                  <a:pt x="8547401" y="3439634"/>
                </a:lnTo>
                <a:lnTo>
                  <a:pt x="8522696" y="3511335"/>
                </a:lnTo>
                <a:lnTo>
                  <a:pt x="8495267" y="3582337"/>
                </a:lnTo>
                <a:lnTo>
                  <a:pt x="8480543" y="3617568"/>
                </a:lnTo>
                <a:lnTo>
                  <a:pt x="8465151" y="3652615"/>
                </a:lnTo>
                <a:lnTo>
                  <a:pt x="8449098" y="3687475"/>
                </a:lnTo>
                <a:lnTo>
                  <a:pt x="8432387" y="3722145"/>
                </a:lnTo>
                <a:lnTo>
                  <a:pt x="8415024" y="3756621"/>
                </a:lnTo>
                <a:lnTo>
                  <a:pt x="8397013" y="3790901"/>
                </a:lnTo>
                <a:lnTo>
                  <a:pt x="8378359" y="3824981"/>
                </a:lnTo>
                <a:lnTo>
                  <a:pt x="8359067" y="3858858"/>
                </a:lnTo>
                <a:lnTo>
                  <a:pt x="8339141" y="3892529"/>
                </a:lnTo>
                <a:lnTo>
                  <a:pt x="8318587" y="3925991"/>
                </a:lnTo>
                <a:lnTo>
                  <a:pt x="8297409" y="3959240"/>
                </a:lnTo>
                <a:lnTo>
                  <a:pt x="8275612" y="3992274"/>
                </a:lnTo>
                <a:lnTo>
                  <a:pt x="8253200" y="4025089"/>
                </a:lnTo>
                <a:lnTo>
                  <a:pt x="8230179" y="4057682"/>
                </a:lnTo>
                <a:lnTo>
                  <a:pt x="8206554" y="4090051"/>
                </a:lnTo>
                <a:lnTo>
                  <a:pt x="8182328" y="4122191"/>
                </a:lnTo>
                <a:lnTo>
                  <a:pt x="8157507" y="4154100"/>
                </a:lnTo>
                <a:lnTo>
                  <a:pt x="8132096" y="4185775"/>
                </a:lnTo>
                <a:lnTo>
                  <a:pt x="8106100" y="4217212"/>
                </a:lnTo>
                <a:lnTo>
                  <a:pt x="8079522" y="4248409"/>
                </a:lnTo>
                <a:lnTo>
                  <a:pt x="8052369" y="4279362"/>
                </a:lnTo>
                <a:lnTo>
                  <a:pt x="8024644" y="4310068"/>
                </a:lnTo>
                <a:lnTo>
                  <a:pt x="7996353" y="4340523"/>
                </a:lnTo>
                <a:lnTo>
                  <a:pt x="7967500" y="4370726"/>
                </a:lnTo>
                <a:lnTo>
                  <a:pt x="7938090" y="4400672"/>
                </a:lnTo>
                <a:lnTo>
                  <a:pt x="7908128" y="4430358"/>
                </a:lnTo>
                <a:lnTo>
                  <a:pt x="7877619" y="4459782"/>
                </a:lnTo>
                <a:lnTo>
                  <a:pt x="7846567" y="4488940"/>
                </a:lnTo>
                <a:lnTo>
                  <a:pt x="7814978" y="4517829"/>
                </a:lnTo>
                <a:lnTo>
                  <a:pt x="7782855" y="4546446"/>
                </a:lnTo>
                <a:lnTo>
                  <a:pt x="7750204" y="4574787"/>
                </a:lnTo>
                <a:lnTo>
                  <a:pt x="7717030" y="4602851"/>
                </a:lnTo>
                <a:lnTo>
                  <a:pt x="7683337" y="4630632"/>
                </a:lnTo>
                <a:lnTo>
                  <a:pt x="7649130" y="4658129"/>
                </a:lnTo>
                <a:lnTo>
                  <a:pt x="7614415" y="4685338"/>
                </a:lnTo>
                <a:lnTo>
                  <a:pt x="7579195" y="4712256"/>
                </a:lnTo>
                <a:lnTo>
                  <a:pt x="7543475" y="4738880"/>
                </a:lnTo>
                <a:lnTo>
                  <a:pt x="7507261" y="4765206"/>
                </a:lnTo>
                <a:lnTo>
                  <a:pt x="7470556" y="4791232"/>
                </a:lnTo>
                <a:lnTo>
                  <a:pt x="7433367" y="4816954"/>
                </a:lnTo>
                <a:lnTo>
                  <a:pt x="7395697" y="4842370"/>
                </a:lnTo>
                <a:lnTo>
                  <a:pt x="7357551" y="4867476"/>
                </a:lnTo>
                <a:lnTo>
                  <a:pt x="7318935" y="4892269"/>
                </a:lnTo>
                <a:lnTo>
                  <a:pt x="7279853" y="4916745"/>
                </a:lnTo>
                <a:lnTo>
                  <a:pt x="7240309" y="4940902"/>
                </a:lnTo>
                <a:lnTo>
                  <a:pt x="7200309" y="4964737"/>
                </a:lnTo>
                <a:lnTo>
                  <a:pt x="7159857" y="4988246"/>
                </a:lnTo>
                <a:lnTo>
                  <a:pt x="7118958" y="5011426"/>
                </a:lnTo>
                <a:lnTo>
                  <a:pt x="7077618" y="5034275"/>
                </a:lnTo>
                <a:lnTo>
                  <a:pt x="7035839" y="5056788"/>
                </a:lnTo>
                <a:lnTo>
                  <a:pt x="6993628" y="5078963"/>
                </a:lnTo>
                <a:lnTo>
                  <a:pt x="6950990" y="5100797"/>
                </a:lnTo>
                <a:lnTo>
                  <a:pt x="6907928" y="5122286"/>
                </a:lnTo>
                <a:lnTo>
                  <a:pt x="6864448" y="5143428"/>
                </a:lnTo>
                <a:lnTo>
                  <a:pt x="6820555" y="5164218"/>
                </a:lnTo>
                <a:lnTo>
                  <a:pt x="6776253" y="5184655"/>
                </a:lnTo>
                <a:lnTo>
                  <a:pt x="6731547" y="5204735"/>
                </a:lnTo>
                <a:lnTo>
                  <a:pt x="6686442" y="5224455"/>
                </a:lnTo>
                <a:lnTo>
                  <a:pt x="6640943" y="5243811"/>
                </a:lnTo>
                <a:lnTo>
                  <a:pt x="6595054" y="5262800"/>
                </a:lnTo>
                <a:lnTo>
                  <a:pt x="6548780" y="5281420"/>
                </a:lnTo>
                <a:lnTo>
                  <a:pt x="6502127" y="5299667"/>
                </a:lnTo>
                <a:lnTo>
                  <a:pt x="6455098" y="5317538"/>
                </a:lnTo>
                <a:lnTo>
                  <a:pt x="6407699" y="5335030"/>
                </a:lnTo>
                <a:lnTo>
                  <a:pt x="6359934" y="5352140"/>
                </a:lnTo>
                <a:lnTo>
                  <a:pt x="6311808" y="5368864"/>
                </a:lnTo>
                <a:lnTo>
                  <a:pt x="6263326" y="5385200"/>
                </a:lnTo>
                <a:lnTo>
                  <a:pt x="6214493" y="5401144"/>
                </a:lnTo>
                <a:lnTo>
                  <a:pt x="6165314" y="5416693"/>
                </a:lnTo>
                <a:lnTo>
                  <a:pt x="6115792" y="5431844"/>
                </a:lnTo>
                <a:lnTo>
                  <a:pt x="6065934" y="5446594"/>
                </a:lnTo>
                <a:lnTo>
                  <a:pt x="6015744" y="5460940"/>
                </a:lnTo>
                <a:lnTo>
                  <a:pt x="5965226" y="5474878"/>
                </a:lnTo>
                <a:lnTo>
                  <a:pt x="5914385" y="5488406"/>
                </a:lnTo>
                <a:lnTo>
                  <a:pt x="5863227" y="5501520"/>
                </a:lnTo>
                <a:lnTo>
                  <a:pt x="5811756" y="5514217"/>
                </a:lnTo>
                <a:lnTo>
                  <a:pt x="5759976" y="5526494"/>
                </a:lnTo>
                <a:lnTo>
                  <a:pt x="5707893" y="5538348"/>
                </a:lnTo>
                <a:lnTo>
                  <a:pt x="5655512" y="5549776"/>
                </a:lnTo>
                <a:lnTo>
                  <a:pt x="5602836" y="5560774"/>
                </a:lnTo>
                <a:lnTo>
                  <a:pt x="5549871" y="5571339"/>
                </a:lnTo>
                <a:lnTo>
                  <a:pt x="5496622" y="5581469"/>
                </a:lnTo>
                <a:lnTo>
                  <a:pt x="5443093" y="5591160"/>
                </a:lnTo>
                <a:lnTo>
                  <a:pt x="5389290" y="5600409"/>
                </a:lnTo>
                <a:lnTo>
                  <a:pt x="5335217" y="5609212"/>
                </a:lnTo>
                <a:lnTo>
                  <a:pt x="5280878" y="5617568"/>
                </a:lnTo>
                <a:lnTo>
                  <a:pt x="5226279" y="5625471"/>
                </a:lnTo>
                <a:lnTo>
                  <a:pt x="5171424" y="5632921"/>
                </a:lnTo>
                <a:lnTo>
                  <a:pt x="5116318" y="5639912"/>
                </a:lnTo>
                <a:lnTo>
                  <a:pt x="5060967" y="5646442"/>
                </a:lnTo>
                <a:lnTo>
                  <a:pt x="5005373" y="5652509"/>
                </a:lnTo>
                <a:lnTo>
                  <a:pt x="4949544" y="5658108"/>
                </a:lnTo>
                <a:lnTo>
                  <a:pt x="4893483" y="5663236"/>
                </a:lnTo>
                <a:lnTo>
                  <a:pt x="4837194" y="5667892"/>
                </a:lnTo>
                <a:lnTo>
                  <a:pt x="4780684" y="5672070"/>
                </a:lnTo>
                <a:lnTo>
                  <a:pt x="4723956" y="5675769"/>
                </a:lnTo>
                <a:lnTo>
                  <a:pt x="4667015" y="5678985"/>
                </a:lnTo>
                <a:lnTo>
                  <a:pt x="4609867" y="5681714"/>
                </a:lnTo>
                <a:lnTo>
                  <a:pt x="4552515" y="5683955"/>
                </a:lnTo>
                <a:lnTo>
                  <a:pt x="4494966" y="5685703"/>
                </a:lnTo>
                <a:lnTo>
                  <a:pt x="4437222" y="5686955"/>
                </a:lnTo>
                <a:lnTo>
                  <a:pt x="4379290" y="5687709"/>
                </a:lnTo>
                <a:lnTo>
                  <a:pt x="4321175" y="5687961"/>
                </a:lnTo>
                <a:lnTo>
                  <a:pt x="4263059" y="5687709"/>
                </a:lnTo>
                <a:lnTo>
                  <a:pt x="4205127" y="5686955"/>
                </a:lnTo>
                <a:lnTo>
                  <a:pt x="4147383" y="5685703"/>
                </a:lnTo>
                <a:lnTo>
                  <a:pt x="4089834" y="5683955"/>
                </a:lnTo>
                <a:lnTo>
                  <a:pt x="4032482" y="5681714"/>
                </a:lnTo>
                <a:lnTo>
                  <a:pt x="3975334" y="5678985"/>
                </a:lnTo>
                <a:lnTo>
                  <a:pt x="3918393" y="5675769"/>
                </a:lnTo>
                <a:lnTo>
                  <a:pt x="3861665" y="5672070"/>
                </a:lnTo>
                <a:lnTo>
                  <a:pt x="3805155" y="5667892"/>
                </a:lnTo>
                <a:lnTo>
                  <a:pt x="3748866" y="5663236"/>
                </a:lnTo>
                <a:lnTo>
                  <a:pt x="3692805" y="5658108"/>
                </a:lnTo>
                <a:lnTo>
                  <a:pt x="3636976" y="5652509"/>
                </a:lnTo>
                <a:lnTo>
                  <a:pt x="3581382" y="5646442"/>
                </a:lnTo>
                <a:lnTo>
                  <a:pt x="3526031" y="5639912"/>
                </a:lnTo>
                <a:lnTo>
                  <a:pt x="3470925" y="5632921"/>
                </a:lnTo>
                <a:lnTo>
                  <a:pt x="3416070" y="5625471"/>
                </a:lnTo>
                <a:lnTo>
                  <a:pt x="3361471" y="5617568"/>
                </a:lnTo>
                <a:lnTo>
                  <a:pt x="3307132" y="5609212"/>
                </a:lnTo>
                <a:lnTo>
                  <a:pt x="3253059" y="5600409"/>
                </a:lnTo>
                <a:lnTo>
                  <a:pt x="3199256" y="5591160"/>
                </a:lnTo>
                <a:lnTo>
                  <a:pt x="3145727" y="5581469"/>
                </a:lnTo>
                <a:lnTo>
                  <a:pt x="3092478" y="5571339"/>
                </a:lnTo>
                <a:lnTo>
                  <a:pt x="3039513" y="5560774"/>
                </a:lnTo>
                <a:lnTo>
                  <a:pt x="2986837" y="5549776"/>
                </a:lnTo>
                <a:lnTo>
                  <a:pt x="2934456" y="5538348"/>
                </a:lnTo>
                <a:lnTo>
                  <a:pt x="2882373" y="5526494"/>
                </a:lnTo>
                <a:lnTo>
                  <a:pt x="2830593" y="5514217"/>
                </a:lnTo>
                <a:lnTo>
                  <a:pt x="2779122" y="5501520"/>
                </a:lnTo>
                <a:lnTo>
                  <a:pt x="2727964" y="5488406"/>
                </a:lnTo>
                <a:lnTo>
                  <a:pt x="2677123" y="5474878"/>
                </a:lnTo>
                <a:lnTo>
                  <a:pt x="2626605" y="5460940"/>
                </a:lnTo>
                <a:lnTo>
                  <a:pt x="2576415" y="5446594"/>
                </a:lnTo>
                <a:lnTo>
                  <a:pt x="2526557" y="5431844"/>
                </a:lnTo>
                <a:lnTo>
                  <a:pt x="2477035" y="5416693"/>
                </a:lnTo>
                <a:lnTo>
                  <a:pt x="2427856" y="5401144"/>
                </a:lnTo>
                <a:lnTo>
                  <a:pt x="2379023" y="5385200"/>
                </a:lnTo>
                <a:lnTo>
                  <a:pt x="2330541" y="5368864"/>
                </a:lnTo>
                <a:lnTo>
                  <a:pt x="2282415" y="5352140"/>
                </a:lnTo>
                <a:lnTo>
                  <a:pt x="2234650" y="5335030"/>
                </a:lnTo>
                <a:lnTo>
                  <a:pt x="2187251" y="5317538"/>
                </a:lnTo>
                <a:lnTo>
                  <a:pt x="2140222" y="5299667"/>
                </a:lnTo>
                <a:lnTo>
                  <a:pt x="2093569" y="5281420"/>
                </a:lnTo>
                <a:lnTo>
                  <a:pt x="2047295" y="5262800"/>
                </a:lnTo>
                <a:lnTo>
                  <a:pt x="2001406" y="5243811"/>
                </a:lnTo>
                <a:lnTo>
                  <a:pt x="1955907" y="5224455"/>
                </a:lnTo>
                <a:lnTo>
                  <a:pt x="1910802" y="5204735"/>
                </a:lnTo>
                <a:lnTo>
                  <a:pt x="1866096" y="5184655"/>
                </a:lnTo>
                <a:lnTo>
                  <a:pt x="1821794" y="5164218"/>
                </a:lnTo>
                <a:lnTo>
                  <a:pt x="1777901" y="5143428"/>
                </a:lnTo>
                <a:lnTo>
                  <a:pt x="1734421" y="5122286"/>
                </a:lnTo>
                <a:lnTo>
                  <a:pt x="1691359" y="5100797"/>
                </a:lnTo>
                <a:lnTo>
                  <a:pt x="1648721" y="5078963"/>
                </a:lnTo>
                <a:lnTo>
                  <a:pt x="1606510" y="5056788"/>
                </a:lnTo>
                <a:lnTo>
                  <a:pt x="1564731" y="5034275"/>
                </a:lnTo>
                <a:lnTo>
                  <a:pt x="1523391" y="5011426"/>
                </a:lnTo>
                <a:lnTo>
                  <a:pt x="1482492" y="4988246"/>
                </a:lnTo>
                <a:lnTo>
                  <a:pt x="1442040" y="4964737"/>
                </a:lnTo>
                <a:lnTo>
                  <a:pt x="1402040" y="4940902"/>
                </a:lnTo>
                <a:lnTo>
                  <a:pt x="1362496" y="4916745"/>
                </a:lnTo>
                <a:lnTo>
                  <a:pt x="1323414" y="4892269"/>
                </a:lnTo>
                <a:lnTo>
                  <a:pt x="1284798" y="4867476"/>
                </a:lnTo>
                <a:lnTo>
                  <a:pt x="1246652" y="4842370"/>
                </a:lnTo>
                <a:lnTo>
                  <a:pt x="1208982" y="4816954"/>
                </a:lnTo>
                <a:lnTo>
                  <a:pt x="1171793" y="4791232"/>
                </a:lnTo>
                <a:lnTo>
                  <a:pt x="1135088" y="4765206"/>
                </a:lnTo>
                <a:lnTo>
                  <a:pt x="1098874" y="4738880"/>
                </a:lnTo>
                <a:lnTo>
                  <a:pt x="1063154" y="4712256"/>
                </a:lnTo>
                <a:lnTo>
                  <a:pt x="1027934" y="4685338"/>
                </a:lnTo>
                <a:lnTo>
                  <a:pt x="993219" y="4658129"/>
                </a:lnTo>
                <a:lnTo>
                  <a:pt x="959012" y="4630632"/>
                </a:lnTo>
                <a:lnTo>
                  <a:pt x="925319" y="4602851"/>
                </a:lnTo>
                <a:lnTo>
                  <a:pt x="892145" y="4574787"/>
                </a:lnTo>
                <a:lnTo>
                  <a:pt x="859494" y="4546446"/>
                </a:lnTo>
                <a:lnTo>
                  <a:pt x="827371" y="4517829"/>
                </a:lnTo>
                <a:lnTo>
                  <a:pt x="795782" y="4488940"/>
                </a:lnTo>
                <a:lnTo>
                  <a:pt x="764730" y="4459782"/>
                </a:lnTo>
                <a:lnTo>
                  <a:pt x="734221" y="4430358"/>
                </a:lnTo>
                <a:lnTo>
                  <a:pt x="704259" y="4400672"/>
                </a:lnTo>
                <a:lnTo>
                  <a:pt x="674849" y="4370726"/>
                </a:lnTo>
                <a:lnTo>
                  <a:pt x="645996" y="4340523"/>
                </a:lnTo>
                <a:lnTo>
                  <a:pt x="617705" y="4310068"/>
                </a:lnTo>
                <a:lnTo>
                  <a:pt x="589980" y="4279362"/>
                </a:lnTo>
                <a:lnTo>
                  <a:pt x="562827" y="4248409"/>
                </a:lnTo>
                <a:lnTo>
                  <a:pt x="536249" y="4217212"/>
                </a:lnTo>
                <a:lnTo>
                  <a:pt x="510253" y="4185775"/>
                </a:lnTo>
                <a:lnTo>
                  <a:pt x="484842" y="4154100"/>
                </a:lnTo>
                <a:lnTo>
                  <a:pt x="460021" y="4122191"/>
                </a:lnTo>
                <a:lnTo>
                  <a:pt x="435795" y="4090051"/>
                </a:lnTo>
                <a:lnTo>
                  <a:pt x="412170" y="4057682"/>
                </a:lnTo>
                <a:lnTo>
                  <a:pt x="389149" y="4025089"/>
                </a:lnTo>
                <a:lnTo>
                  <a:pt x="366737" y="3992274"/>
                </a:lnTo>
                <a:lnTo>
                  <a:pt x="344940" y="3959240"/>
                </a:lnTo>
                <a:lnTo>
                  <a:pt x="323762" y="3925991"/>
                </a:lnTo>
                <a:lnTo>
                  <a:pt x="303208" y="3892529"/>
                </a:lnTo>
                <a:lnTo>
                  <a:pt x="283282" y="3858858"/>
                </a:lnTo>
                <a:lnTo>
                  <a:pt x="263990" y="3824981"/>
                </a:lnTo>
                <a:lnTo>
                  <a:pt x="245336" y="3790901"/>
                </a:lnTo>
                <a:lnTo>
                  <a:pt x="227325" y="3756621"/>
                </a:lnTo>
                <a:lnTo>
                  <a:pt x="209962" y="3722145"/>
                </a:lnTo>
                <a:lnTo>
                  <a:pt x="193251" y="3687475"/>
                </a:lnTo>
                <a:lnTo>
                  <a:pt x="177198" y="3652615"/>
                </a:lnTo>
                <a:lnTo>
                  <a:pt x="161806" y="3617568"/>
                </a:lnTo>
                <a:lnTo>
                  <a:pt x="147082" y="3582337"/>
                </a:lnTo>
                <a:lnTo>
                  <a:pt x="119653" y="3511335"/>
                </a:lnTo>
                <a:lnTo>
                  <a:pt x="94948" y="3439634"/>
                </a:lnTo>
                <a:lnTo>
                  <a:pt x="73007" y="3367261"/>
                </a:lnTo>
                <a:lnTo>
                  <a:pt x="53867" y="3294239"/>
                </a:lnTo>
                <a:lnTo>
                  <a:pt x="37567" y="3220595"/>
                </a:lnTo>
                <a:lnTo>
                  <a:pt x="24145" y="3146353"/>
                </a:lnTo>
                <a:lnTo>
                  <a:pt x="13639" y="3071538"/>
                </a:lnTo>
                <a:lnTo>
                  <a:pt x="6087" y="2996176"/>
                </a:lnTo>
                <a:lnTo>
                  <a:pt x="1528" y="2920292"/>
                </a:lnTo>
                <a:lnTo>
                  <a:pt x="382" y="2882162"/>
                </a:lnTo>
                <a:lnTo>
                  <a:pt x="0" y="28439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5375" y="620776"/>
            <a:ext cx="1873250" cy="298450"/>
          </a:xfrm>
          <a:custGeom>
            <a:avLst/>
            <a:gdLst/>
            <a:ahLst/>
            <a:cxnLst/>
            <a:rect l="l" t="t" r="r" b="b"/>
            <a:pathLst>
              <a:path w="1873250" h="298450">
                <a:moveTo>
                  <a:pt x="0" y="298450"/>
                </a:moveTo>
                <a:lnTo>
                  <a:pt x="1873250" y="298450"/>
                </a:lnTo>
                <a:lnTo>
                  <a:pt x="187325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5375" y="620776"/>
            <a:ext cx="1873250" cy="298450"/>
          </a:xfrm>
          <a:custGeom>
            <a:avLst/>
            <a:gdLst/>
            <a:ahLst/>
            <a:cxnLst/>
            <a:rect l="l" t="t" r="r" b="b"/>
            <a:pathLst>
              <a:path w="1873250" h="298450">
                <a:moveTo>
                  <a:pt x="0" y="298450"/>
                </a:moveTo>
                <a:lnTo>
                  <a:pt x="1873250" y="298450"/>
                </a:lnTo>
                <a:lnTo>
                  <a:pt x="1873250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0906" y="217677"/>
            <a:ext cx="53181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CEC9B"/>
                </a:solidFill>
                <a:latin typeface="Times New Roman"/>
                <a:cs typeface="Times New Roman"/>
              </a:rPr>
              <a:t>Modell </a:t>
            </a:r>
            <a:r>
              <a:rPr sz="1400" b="1" spc="105" dirty="0">
                <a:solidFill>
                  <a:srgbClr val="FCEC9B"/>
                </a:solidFill>
                <a:latin typeface="Times New Roman"/>
                <a:cs typeface="Times New Roman"/>
              </a:rPr>
              <a:t>eines </a:t>
            </a:r>
            <a:r>
              <a:rPr sz="1400" b="1" spc="50" dirty="0">
                <a:solidFill>
                  <a:srgbClr val="FCEC9B"/>
                </a:solidFill>
                <a:latin typeface="Times New Roman"/>
                <a:cs typeface="Times New Roman"/>
              </a:rPr>
              <a:t>kompetenzorientierten</a:t>
            </a:r>
            <a:r>
              <a:rPr sz="1400" b="1" spc="0" dirty="0">
                <a:solidFill>
                  <a:srgbClr val="FCEC9B"/>
                </a:solidFill>
                <a:latin typeface="Times New Roman"/>
                <a:cs typeface="Times New Roman"/>
              </a:rPr>
              <a:t> </a:t>
            </a:r>
            <a:r>
              <a:rPr sz="1400" b="1" spc="50" dirty="0">
                <a:solidFill>
                  <a:srgbClr val="FCEC9B"/>
                </a:solidFill>
                <a:latin typeface="Times New Roman"/>
                <a:cs typeface="Times New Roman"/>
              </a:rPr>
              <a:t>Religionsunterrichts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448050">
              <a:lnSpc>
                <a:spcPct val="100000"/>
              </a:lnSpc>
            </a:pPr>
            <a:r>
              <a:rPr sz="1800" b="1" dirty="0">
                <a:solidFill>
                  <a:srgbClr val="CCCC0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CCCC00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Kompet</a:t>
            </a:r>
            <a:r>
              <a:rPr sz="1800" b="1" spc="-15" dirty="0">
                <a:solidFill>
                  <a:srgbClr val="CCCC00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nzen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2276" y="6248400"/>
            <a:ext cx="1729105" cy="358775"/>
          </a:xfrm>
          <a:custGeom>
            <a:avLst/>
            <a:gdLst/>
            <a:ahLst/>
            <a:cxnLst/>
            <a:rect l="l" t="t" r="r" b="b"/>
            <a:pathLst>
              <a:path w="1729104" h="358775">
                <a:moveTo>
                  <a:pt x="0" y="358775"/>
                </a:moveTo>
                <a:lnTo>
                  <a:pt x="1728724" y="358775"/>
                </a:lnTo>
                <a:lnTo>
                  <a:pt x="172872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2276" y="6248400"/>
            <a:ext cx="1729105" cy="358775"/>
          </a:xfrm>
          <a:custGeom>
            <a:avLst/>
            <a:gdLst/>
            <a:ahLst/>
            <a:cxnLst/>
            <a:rect l="l" t="t" r="r" b="b"/>
            <a:pathLst>
              <a:path w="1729104" h="358775">
                <a:moveTo>
                  <a:pt x="0" y="358775"/>
                </a:moveTo>
                <a:lnTo>
                  <a:pt x="1728724" y="358775"/>
                </a:lnTo>
                <a:lnTo>
                  <a:pt x="172872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32276" y="6273495"/>
            <a:ext cx="172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LP-Inhalte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76600" y="2421001"/>
            <a:ext cx="2605405" cy="2171700"/>
          </a:xfrm>
          <a:custGeom>
            <a:avLst/>
            <a:gdLst/>
            <a:ahLst/>
            <a:cxnLst/>
            <a:rect l="l" t="t" r="r" b="b"/>
            <a:pathLst>
              <a:path w="2605404" h="2171700">
                <a:moveTo>
                  <a:pt x="1302512" y="0"/>
                </a:moveTo>
                <a:lnTo>
                  <a:pt x="0" y="2171573"/>
                </a:lnTo>
                <a:lnTo>
                  <a:pt x="2605151" y="2171573"/>
                </a:lnTo>
                <a:lnTo>
                  <a:pt x="130251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2421001"/>
            <a:ext cx="2605405" cy="2171700"/>
          </a:xfrm>
          <a:custGeom>
            <a:avLst/>
            <a:gdLst/>
            <a:ahLst/>
            <a:cxnLst/>
            <a:rect l="l" t="t" r="r" b="b"/>
            <a:pathLst>
              <a:path w="2605404" h="2171700">
                <a:moveTo>
                  <a:pt x="0" y="2171573"/>
                </a:moveTo>
                <a:lnTo>
                  <a:pt x="1302512" y="0"/>
                </a:lnTo>
                <a:lnTo>
                  <a:pt x="2605151" y="2171573"/>
                </a:lnTo>
                <a:lnTo>
                  <a:pt x="0" y="217157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06697" y="3687902"/>
            <a:ext cx="1533525" cy="74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5"/>
              </a:lnSpc>
              <a:spcBef>
                <a:spcPts val="100"/>
              </a:spcBef>
            </a:pPr>
            <a:r>
              <a:rPr sz="2400" b="1" spc="150" dirty="0">
                <a:solidFill>
                  <a:srgbClr val="006600"/>
                </a:solidFill>
                <a:latin typeface="Times New Roman"/>
                <a:cs typeface="Times New Roman"/>
              </a:rPr>
              <a:t>Religions-</a:t>
            </a:r>
            <a:endParaRPr sz="2400">
              <a:latin typeface="Times New Roman"/>
              <a:cs typeface="Times New Roman"/>
            </a:endParaRPr>
          </a:p>
          <a:p>
            <a:pPr marL="55244">
              <a:lnSpc>
                <a:spcPts val="2825"/>
              </a:lnSpc>
            </a:pPr>
            <a:r>
              <a:rPr sz="2400" b="1" spc="55" dirty="0">
                <a:solidFill>
                  <a:srgbClr val="006600"/>
                </a:solidFill>
                <a:latin typeface="Times New Roman"/>
                <a:cs typeface="Times New Roman"/>
              </a:rPr>
              <a:t>unterricht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25" y="776300"/>
            <a:ext cx="8642350" cy="5676900"/>
          </a:xfrm>
          <a:custGeom>
            <a:avLst/>
            <a:gdLst/>
            <a:ahLst/>
            <a:cxnLst/>
            <a:rect l="l" t="t" r="r" b="b"/>
            <a:pathLst>
              <a:path w="8642350" h="5676900">
                <a:moveTo>
                  <a:pt x="4780684" y="5664200"/>
                </a:moveTo>
                <a:lnTo>
                  <a:pt x="3861665" y="5664200"/>
                </a:lnTo>
                <a:lnTo>
                  <a:pt x="3918393" y="5676900"/>
                </a:lnTo>
                <a:lnTo>
                  <a:pt x="4723956" y="5676900"/>
                </a:lnTo>
                <a:lnTo>
                  <a:pt x="4780684" y="5664200"/>
                </a:lnTo>
                <a:close/>
              </a:path>
              <a:path w="8642350" h="5676900">
                <a:moveTo>
                  <a:pt x="4949544" y="5651500"/>
                </a:moveTo>
                <a:lnTo>
                  <a:pt x="3692805" y="5651500"/>
                </a:lnTo>
                <a:lnTo>
                  <a:pt x="3748866" y="5664200"/>
                </a:lnTo>
                <a:lnTo>
                  <a:pt x="4893483" y="5664200"/>
                </a:lnTo>
                <a:lnTo>
                  <a:pt x="4949544" y="5651500"/>
                </a:lnTo>
                <a:close/>
              </a:path>
              <a:path w="8642350" h="5676900">
                <a:moveTo>
                  <a:pt x="5060967" y="5638800"/>
                </a:moveTo>
                <a:lnTo>
                  <a:pt x="3581382" y="5638800"/>
                </a:lnTo>
                <a:lnTo>
                  <a:pt x="3636976" y="5651500"/>
                </a:lnTo>
                <a:lnTo>
                  <a:pt x="5005373" y="5651500"/>
                </a:lnTo>
                <a:lnTo>
                  <a:pt x="5060967" y="5638800"/>
                </a:lnTo>
                <a:close/>
              </a:path>
              <a:path w="8642350" h="5676900">
                <a:moveTo>
                  <a:pt x="5171424" y="5626100"/>
                </a:moveTo>
                <a:lnTo>
                  <a:pt x="3470925" y="5626100"/>
                </a:lnTo>
                <a:lnTo>
                  <a:pt x="3526031" y="5638800"/>
                </a:lnTo>
                <a:lnTo>
                  <a:pt x="5116318" y="5638800"/>
                </a:lnTo>
                <a:lnTo>
                  <a:pt x="5171424" y="5626100"/>
                </a:lnTo>
                <a:close/>
              </a:path>
              <a:path w="8642350" h="5676900">
                <a:moveTo>
                  <a:pt x="5335217" y="5600700"/>
                </a:moveTo>
                <a:lnTo>
                  <a:pt x="3307132" y="5600700"/>
                </a:lnTo>
                <a:lnTo>
                  <a:pt x="3416070" y="5626100"/>
                </a:lnTo>
                <a:lnTo>
                  <a:pt x="5226279" y="5626100"/>
                </a:lnTo>
                <a:lnTo>
                  <a:pt x="5335217" y="5600700"/>
                </a:lnTo>
                <a:close/>
              </a:path>
              <a:path w="8642350" h="5676900">
                <a:moveTo>
                  <a:pt x="5602836" y="5549900"/>
                </a:moveTo>
                <a:lnTo>
                  <a:pt x="3039513" y="5549900"/>
                </a:lnTo>
                <a:lnTo>
                  <a:pt x="3253059" y="5600700"/>
                </a:lnTo>
                <a:lnTo>
                  <a:pt x="5389290" y="5600700"/>
                </a:lnTo>
                <a:lnTo>
                  <a:pt x="5602836" y="5549900"/>
                </a:lnTo>
                <a:close/>
              </a:path>
              <a:path w="8642350" h="5676900">
                <a:moveTo>
                  <a:pt x="5707942" y="139700"/>
                </a:moveTo>
                <a:lnTo>
                  <a:pt x="2934456" y="139700"/>
                </a:lnTo>
                <a:lnTo>
                  <a:pt x="2626605" y="215900"/>
                </a:lnTo>
                <a:lnTo>
                  <a:pt x="2576415" y="241300"/>
                </a:lnTo>
                <a:lnTo>
                  <a:pt x="2379023" y="292100"/>
                </a:lnTo>
                <a:lnTo>
                  <a:pt x="2330541" y="317500"/>
                </a:lnTo>
                <a:lnTo>
                  <a:pt x="2234650" y="342900"/>
                </a:lnTo>
                <a:lnTo>
                  <a:pt x="2187251" y="368300"/>
                </a:lnTo>
                <a:lnTo>
                  <a:pt x="2140222" y="381000"/>
                </a:lnTo>
                <a:lnTo>
                  <a:pt x="2093569" y="406400"/>
                </a:lnTo>
                <a:lnTo>
                  <a:pt x="2047295" y="419100"/>
                </a:lnTo>
                <a:lnTo>
                  <a:pt x="2001406" y="444500"/>
                </a:lnTo>
                <a:lnTo>
                  <a:pt x="1955907" y="457200"/>
                </a:lnTo>
                <a:lnTo>
                  <a:pt x="1910802" y="482600"/>
                </a:lnTo>
                <a:lnTo>
                  <a:pt x="1866096" y="495300"/>
                </a:lnTo>
                <a:lnTo>
                  <a:pt x="1777901" y="546100"/>
                </a:lnTo>
                <a:lnTo>
                  <a:pt x="1734421" y="558800"/>
                </a:lnTo>
                <a:lnTo>
                  <a:pt x="1648721" y="609600"/>
                </a:lnTo>
                <a:lnTo>
                  <a:pt x="1606510" y="622300"/>
                </a:lnTo>
                <a:lnTo>
                  <a:pt x="1523391" y="673100"/>
                </a:lnTo>
                <a:lnTo>
                  <a:pt x="1442040" y="723900"/>
                </a:lnTo>
                <a:lnTo>
                  <a:pt x="1402040" y="736600"/>
                </a:lnTo>
                <a:lnTo>
                  <a:pt x="1362496" y="762000"/>
                </a:lnTo>
                <a:lnTo>
                  <a:pt x="1284798" y="812800"/>
                </a:lnTo>
                <a:lnTo>
                  <a:pt x="1208982" y="863600"/>
                </a:lnTo>
                <a:lnTo>
                  <a:pt x="1135088" y="914400"/>
                </a:lnTo>
                <a:lnTo>
                  <a:pt x="1063154" y="965200"/>
                </a:lnTo>
                <a:lnTo>
                  <a:pt x="1027934" y="1003300"/>
                </a:lnTo>
                <a:lnTo>
                  <a:pt x="993219" y="1028700"/>
                </a:lnTo>
                <a:lnTo>
                  <a:pt x="959012" y="1054100"/>
                </a:lnTo>
                <a:lnTo>
                  <a:pt x="925319" y="1079500"/>
                </a:lnTo>
                <a:lnTo>
                  <a:pt x="892145" y="1104900"/>
                </a:lnTo>
                <a:lnTo>
                  <a:pt x="859494" y="1143000"/>
                </a:lnTo>
                <a:lnTo>
                  <a:pt x="827371" y="1168400"/>
                </a:lnTo>
                <a:lnTo>
                  <a:pt x="795782" y="1193800"/>
                </a:lnTo>
                <a:lnTo>
                  <a:pt x="764730" y="1219200"/>
                </a:lnTo>
                <a:lnTo>
                  <a:pt x="734221" y="1257300"/>
                </a:lnTo>
                <a:lnTo>
                  <a:pt x="704259" y="1282700"/>
                </a:lnTo>
                <a:lnTo>
                  <a:pt x="674849" y="1308100"/>
                </a:lnTo>
                <a:lnTo>
                  <a:pt x="645996" y="1346200"/>
                </a:lnTo>
                <a:lnTo>
                  <a:pt x="617705" y="1371600"/>
                </a:lnTo>
                <a:lnTo>
                  <a:pt x="589980" y="1409700"/>
                </a:lnTo>
                <a:lnTo>
                  <a:pt x="562827" y="1435100"/>
                </a:lnTo>
                <a:lnTo>
                  <a:pt x="536249" y="1460500"/>
                </a:lnTo>
                <a:lnTo>
                  <a:pt x="510253" y="1498600"/>
                </a:lnTo>
                <a:lnTo>
                  <a:pt x="484842" y="1524000"/>
                </a:lnTo>
                <a:lnTo>
                  <a:pt x="460021" y="1562100"/>
                </a:lnTo>
                <a:lnTo>
                  <a:pt x="435795" y="1587500"/>
                </a:lnTo>
                <a:lnTo>
                  <a:pt x="412170" y="1625600"/>
                </a:lnTo>
                <a:lnTo>
                  <a:pt x="389149" y="1663700"/>
                </a:lnTo>
                <a:lnTo>
                  <a:pt x="366737" y="1689100"/>
                </a:lnTo>
                <a:lnTo>
                  <a:pt x="344940" y="1727200"/>
                </a:lnTo>
                <a:lnTo>
                  <a:pt x="323762" y="1752600"/>
                </a:lnTo>
                <a:lnTo>
                  <a:pt x="303208" y="1790700"/>
                </a:lnTo>
                <a:lnTo>
                  <a:pt x="283282" y="1828800"/>
                </a:lnTo>
                <a:lnTo>
                  <a:pt x="263990" y="1854200"/>
                </a:lnTo>
                <a:lnTo>
                  <a:pt x="245336" y="1892300"/>
                </a:lnTo>
                <a:lnTo>
                  <a:pt x="227325" y="1930400"/>
                </a:lnTo>
                <a:lnTo>
                  <a:pt x="209962" y="1955800"/>
                </a:lnTo>
                <a:lnTo>
                  <a:pt x="193251" y="1993900"/>
                </a:lnTo>
                <a:lnTo>
                  <a:pt x="177198" y="2032000"/>
                </a:lnTo>
                <a:lnTo>
                  <a:pt x="161806" y="2070100"/>
                </a:lnTo>
                <a:lnTo>
                  <a:pt x="147082" y="2095500"/>
                </a:lnTo>
                <a:lnTo>
                  <a:pt x="133029" y="2133600"/>
                </a:lnTo>
                <a:lnTo>
                  <a:pt x="119653" y="2171700"/>
                </a:lnTo>
                <a:lnTo>
                  <a:pt x="106957" y="2209800"/>
                </a:lnTo>
                <a:lnTo>
                  <a:pt x="94948" y="2247900"/>
                </a:lnTo>
                <a:lnTo>
                  <a:pt x="83630" y="2273300"/>
                </a:lnTo>
                <a:lnTo>
                  <a:pt x="73007" y="2311400"/>
                </a:lnTo>
                <a:lnTo>
                  <a:pt x="63085" y="2349500"/>
                </a:lnTo>
                <a:lnTo>
                  <a:pt x="53867" y="2387600"/>
                </a:lnTo>
                <a:lnTo>
                  <a:pt x="45360" y="2425700"/>
                </a:lnTo>
                <a:lnTo>
                  <a:pt x="37567" y="2463800"/>
                </a:lnTo>
                <a:lnTo>
                  <a:pt x="30494" y="2501900"/>
                </a:lnTo>
                <a:lnTo>
                  <a:pt x="24145" y="2540000"/>
                </a:lnTo>
                <a:lnTo>
                  <a:pt x="18525" y="2578100"/>
                </a:lnTo>
                <a:lnTo>
                  <a:pt x="13639" y="2616200"/>
                </a:lnTo>
                <a:lnTo>
                  <a:pt x="9491" y="2654300"/>
                </a:lnTo>
                <a:lnTo>
                  <a:pt x="6087" y="2692400"/>
                </a:lnTo>
                <a:lnTo>
                  <a:pt x="3431" y="2730500"/>
                </a:lnTo>
                <a:lnTo>
                  <a:pt x="1528" y="2768600"/>
                </a:lnTo>
                <a:lnTo>
                  <a:pt x="382" y="2806700"/>
                </a:lnTo>
                <a:lnTo>
                  <a:pt x="0" y="2844800"/>
                </a:lnTo>
                <a:lnTo>
                  <a:pt x="382" y="2882900"/>
                </a:lnTo>
                <a:lnTo>
                  <a:pt x="1528" y="2921000"/>
                </a:lnTo>
                <a:lnTo>
                  <a:pt x="3431" y="2959100"/>
                </a:lnTo>
                <a:lnTo>
                  <a:pt x="6087" y="2997200"/>
                </a:lnTo>
                <a:lnTo>
                  <a:pt x="9491" y="3035300"/>
                </a:lnTo>
                <a:lnTo>
                  <a:pt x="13639" y="3060700"/>
                </a:lnTo>
                <a:lnTo>
                  <a:pt x="18525" y="3098800"/>
                </a:lnTo>
                <a:lnTo>
                  <a:pt x="24145" y="3136900"/>
                </a:lnTo>
                <a:lnTo>
                  <a:pt x="30494" y="3175000"/>
                </a:lnTo>
                <a:lnTo>
                  <a:pt x="37567" y="3213100"/>
                </a:lnTo>
                <a:lnTo>
                  <a:pt x="45360" y="3251200"/>
                </a:lnTo>
                <a:lnTo>
                  <a:pt x="53867" y="3289300"/>
                </a:lnTo>
                <a:lnTo>
                  <a:pt x="63085" y="3327400"/>
                </a:lnTo>
                <a:lnTo>
                  <a:pt x="73007" y="3365500"/>
                </a:lnTo>
                <a:lnTo>
                  <a:pt x="83630" y="3403600"/>
                </a:lnTo>
                <a:lnTo>
                  <a:pt x="94948" y="3429000"/>
                </a:lnTo>
                <a:lnTo>
                  <a:pt x="106957" y="3467100"/>
                </a:lnTo>
                <a:lnTo>
                  <a:pt x="119653" y="3505200"/>
                </a:lnTo>
                <a:lnTo>
                  <a:pt x="133029" y="3543300"/>
                </a:lnTo>
                <a:lnTo>
                  <a:pt x="147082" y="3581400"/>
                </a:lnTo>
                <a:lnTo>
                  <a:pt x="161806" y="3606800"/>
                </a:lnTo>
                <a:lnTo>
                  <a:pt x="177198" y="3644900"/>
                </a:lnTo>
                <a:lnTo>
                  <a:pt x="193251" y="3683000"/>
                </a:lnTo>
                <a:lnTo>
                  <a:pt x="209962" y="3721100"/>
                </a:lnTo>
                <a:lnTo>
                  <a:pt x="227325" y="3746500"/>
                </a:lnTo>
                <a:lnTo>
                  <a:pt x="245336" y="3784600"/>
                </a:lnTo>
                <a:lnTo>
                  <a:pt x="263990" y="3822700"/>
                </a:lnTo>
                <a:lnTo>
                  <a:pt x="283282" y="3848100"/>
                </a:lnTo>
                <a:lnTo>
                  <a:pt x="303208" y="3886200"/>
                </a:lnTo>
                <a:lnTo>
                  <a:pt x="323762" y="3924300"/>
                </a:lnTo>
                <a:lnTo>
                  <a:pt x="344940" y="3949700"/>
                </a:lnTo>
                <a:lnTo>
                  <a:pt x="366737" y="3987800"/>
                </a:lnTo>
                <a:lnTo>
                  <a:pt x="389149" y="4025900"/>
                </a:lnTo>
                <a:lnTo>
                  <a:pt x="412170" y="4051300"/>
                </a:lnTo>
                <a:lnTo>
                  <a:pt x="435795" y="4089400"/>
                </a:lnTo>
                <a:lnTo>
                  <a:pt x="460021" y="4114800"/>
                </a:lnTo>
                <a:lnTo>
                  <a:pt x="484842" y="4152900"/>
                </a:lnTo>
                <a:lnTo>
                  <a:pt x="510253" y="4178300"/>
                </a:lnTo>
                <a:lnTo>
                  <a:pt x="536249" y="4216400"/>
                </a:lnTo>
                <a:lnTo>
                  <a:pt x="562827" y="4241800"/>
                </a:lnTo>
                <a:lnTo>
                  <a:pt x="589980" y="4279900"/>
                </a:lnTo>
                <a:lnTo>
                  <a:pt x="617705" y="4305300"/>
                </a:lnTo>
                <a:lnTo>
                  <a:pt x="645996" y="4330700"/>
                </a:lnTo>
                <a:lnTo>
                  <a:pt x="674849" y="4368800"/>
                </a:lnTo>
                <a:lnTo>
                  <a:pt x="704259" y="4394200"/>
                </a:lnTo>
                <a:lnTo>
                  <a:pt x="734221" y="4419600"/>
                </a:lnTo>
                <a:lnTo>
                  <a:pt x="764730" y="4457700"/>
                </a:lnTo>
                <a:lnTo>
                  <a:pt x="795782" y="4483100"/>
                </a:lnTo>
                <a:lnTo>
                  <a:pt x="827371" y="4508500"/>
                </a:lnTo>
                <a:lnTo>
                  <a:pt x="859494" y="4546600"/>
                </a:lnTo>
                <a:lnTo>
                  <a:pt x="892145" y="4572000"/>
                </a:lnTo>
                <a:lnTo>
                  <a:pt x="925319" y="4597400"/>
                </a:lnTo>
                <a:lnTo>
                  <a:pt x="959012" y="4622800"/>
                </a:lnTo>
                <a:lnTo>
                  <a:pt x="993219" y="4648200"/>
                </a:lnTo>
                <a:lnTo>
                  <a:pt x="1027934" y="4686300"/>
                </a:lnTo>
                <a:lnTo>
                  <a:pt x="1063154" y="4711700"/>
                </a:lnTo>
                <a:lnTo>
                  <a:pt x="1135088" y="4762500"/>
                </a:lnTo>
                <a:lnTo>
                  <a:pt x="1208982" y="4813300"/>
                </a:lnTo>
                <a:lnTo>
                  <a:pt x="1284798" y="4864100"/>
                </a:lnTo>
                <a:lnTo>
                  <a:pt x="1362496" y="4914900"/>
                </a:lnTo>
                <a:lnTo>
                  <a:pt x="1442040" y="4965700"/>
                </a:lnTo>
                <a:lnTo>
                  <a:pt x="1482492" y="4978400"/>
                </a:lnTo>
                <a:lnTo>
                  <a:pt x="1523391" y="5003800"/>
                </a:lnTo>
                <a:lnTo>
                  <a:pt x="1648721" y="5080000"/>
                </a:lnTo>
                <a:lnTo>
                  <a:pt x="1691359" y="5092700"/>
                </a:lnTo>
                <a:lnTo>
                  <a:pt x="1777901" y="5143500"/>
                </a:lnTo>
                <a:lnTo>
                  <a:pt x="1821794" y="5156200"/>
                </a:lnTo>
                <a:lnTo>
                  <a:pt x="1866096" y="5181600"/>
                </a:lnTo>
                <a:lnTo>
                  <a:pt x="1910802" y="5194300"/>
                </a:lnTo>
                <a:lnTo>
                  <a:pt x="2001406" y="5245100"/>
                </a:lnTo>
                <a:lnTo>
                  <a:pt x="2093569" y="5270500"/>
                </a:lnTo>
                <a:lnTo>
                  <a:pt x="2140222" y="5295900"/>
                </a:lnTo>
                <a:lnTo>
                  <a:pt x="2187251" y="5308600"/>
                </a:lnTo>
                <a:lnTo>
                  <a:pt x="2234650" y="5334000"/>
                </a:lnTo>
                <a:lnTo>
                  <a:pt x="2330541" y="5359400"/>
                </a:lnTo>
                <a:lnTo>
                  <a:pt x="2379023" y="5384800"/>
                </a:lnTo>
                <a:lnTo>
                  <a:pt x="2576415" y="5435600"/>
                </a:lnTo>
                <a:lnTo>
                  <a:pt x="2626605" y="5461000"/>
                </a:lnTo>
                <a:lnTo>
                  <a:pt x="2986837" y="5549900"/>
                </a:lnTo>
                <a:lnTo>
                  <a:pt x="5655512" y="5549900"/>
                </a:lnTo>
                <a:lnTo>
                  <a:pt x="6015744" y="5461000"/>
                </a:lnTo>
                <a:lnTo>
                  <a:pt x="6065934" y="5435600"/>
                </a:lnTo>
                <a:lnTo>
                  <a:pt x="6263326" y="5384800"/>
                </a:lnTo>
                <a:lnTo>
                  <a:pt x="6311808" y="5359400"/>
                </a:lnTo>
                <a:lnTo>
                  <a:pt x="6407699" y="5334000"/>
                </a:lnTo>
                <a:lnTo>
                  <a:pt x="6455098" y="5308600"/>
                </a:lnTo>
                <a:lnTo>
                  <a:pt x="6502127" y="5295900"/>
                </a:lnTo>
                <a:lnTo>
                  <a:pt x="6548780" y="5270500"/>
                </a:lnTo>
                <a:lnTo>
                  <a:pt x="6640943" y="5245100"/>
                </a:lnTo>
                <a:lnTo>
                  <a:pt x="6731547" y="5194300"/>
                </a:lnTo>
                <a:lnTo>
                  <a:pt x="6776253" y="5181600"/>
                </a:lnTo>
                <a:lnTo>
                  <a:pt x="6820555" y="5156200"/>
                </a:lnTo>
                <a:lnTo>
                  <a:pt x="6864448" y="5143500"/>
                </a:lnTo>
                <a:lnTo>
                  <a:pt x="6950990" y="5092700"/>
                </a:lnTo>
                <a:lnTo>
                  <a:pt x="6993628" y="5080000"/>
                </a:lnTo>
                <a:lnTo>
                  <a:pt x="7118958" y="5003800"/>
                </a:lnTo>
                <a:lnTo>
                  <a:pt x="7159857" y="4978400"/>
                </a:lnTo>
                <a:lnTo>
                  <a:pt x="7200309" y="4965700"/>
                </a:lnTo>
                <a:lnTo>
                  <a:pt x="7279853" y="4914900"/>
                </a:lnTo>
                <a:lnTo>
                  <a:pt x="7357551" y="4864100"/>
                </a:lnTo>
                <a:lnTo>
                  <a:pt x="7433367" y="4813300"/>
                </a:lnTo>
                <a:lnTo>
                  <a:pt x="7507261" y="4762500"/>
                </a:lnTo>
                <a:lnTo>
                  <a:pt x="7579195" y="4711700"/>
                </a:lnTo>
                <a:lnTo>
                  <a:pt x="7614415" y="4686300"/>
                </a:lnTo>
                <a:lnTo>
                  <a:pt x="7649130" y="4648200"/>
                </a:lnTo>
                <a:lnTo>
                  <a:pt x="7683337" y="4622800"/>
                </a:lnTo>
                <a:lnTo>
                  <a:pt x="7717030" y="4597400"/>
                </a:lnTo>
                <a:lnTo>
                  <a:pt x="7750204" y="4572000"/>
                </a:lnTo>
                <a:lnTo>
                  <a:pt x="7782855" y="4546600"/>
                </a:lnTo>
                <a:lnTo>
                  <a:pt x="7814978" y="4508500"/>
                </a:lnTo>
                <a:lnTo>
                  <a:pt x="7846567" y="4483100"/>
                </a:lnTo>
                <a:lnTo>
                  <a:pt x="7877619" y="4457700"/>
                </a:lnTo>
                <a:lnTo>
                  <a:pt x="7908128" y="4419600"/>
                </a:lnTo>
                <a:lnTo>
                  <a:pt x="7938090" y="4394200"/>
                </a:lnTo>
                <a:lnTo>
                  <a:pt x="7967500" y="4368800"/>
                </a:lnTo>
                <a:lnTo>
                  <a:pt x="7996353" y="4330700"/>
                </a:lnTo>
                <a:lnTo>
                  <a:pt x="8024644" y="4305300"/>
                </a:lnTo>
                <a:lnTo>
                  <a:pt x="8052369" y="4279900"/>
                </a:lnTo>
                <a:lnTo>
                  <a:pt x="8079522" y="4241800"/>
                </a:lnTo>
                <a:lnTo>
                  <a:pt x="8106100" y="4216400"/>
                </a:lnTo>
                <a:lnTo>
                  <a:pt x="8132096" y="4178300"/>
                </a:lnTo>
                <a:lnTo>
                  <a:pt x="8157507" y="4152900"/>
                </a:lnTo>
                <a:lnTo>
                  <a:pt x="8182328" y="4114800"/>
                </a:lnTo>
                <a:lnTo>
                  <a:pt x="8206554" y="4089400"/>
                </a:lnTo>
                <a:lnTo>
                  <a:pt x="8230179" y="4051300"/>
                </a:lnTo>
                <a:lnTo>
                  <a:pt x="8253200" y="4025900"/>
                </a:lnTo>
                <a:lnTo>
                  <a:pt x="8275612" y="3987800"/>
                </a:lnTo>
                <a:lnTo>
                  <a:pt x="8297409" y="3949700"/>
                </a:lnTo>
                <a:lnTo>
                  <a:pt x="8318587" y="3924300"/>
                </a:lnTo>
                <a:lnTo>
                  <a:pt x="8339141" y="3886200"/>
                </a:lnTo>
                <a:lnTo>
                  <a:pt x="8359067" y="3848100"/>
                </a:lnTo>
                <a:lnTo>
                  <a:pt x="8378359" y="3822700"/>
                </a:lnTo>
                <a:lnTo>
                  <a:pt x="8397013" y="3784600"/>
                </a:lnTo>
                <a:lnTo>
                  <a:pt x="8415024" y="3746500"/>
                </a:lnTo>
                <a:lnTo>
                  <a:pt x="8432387" y="3721100"/>
                </a:lnTo>
                <a:lnTo>
                  <a:pt x="8449098" y="3683000"/>
                </a:lnTo>
                <a:lnTo>
                  <a:pt x="8465151" y="3644900"/>
                </a:lnTo>
                <a:lnTo>
                  <a:pt x="8480543" y="3606800"/>
                </a:lnTo>
                <a:lnTo>
                  <a:pt x="8495267" y="3581400"/>
                </a:lnTo>
                <a:lnTo>
                  <a:pt x="8509320" y="3543300"/>
                </a:lnTo>
                <a:lnTo>
                  <a:pt x="8522696" y="3505200"/>
                </a:lnTo>
                <a:lnTo>
                  <a:pt x="8535392" y="3467100"/>
                </a:lnTo>
                <a:lnTo>
                  <a:pt x="8547401" y="3429000"/>
                </a:lnTo>
                <a:lnTo>
                  <a:pt x="8558719" y="3403600"/>
                </a:lnTo>
                <a:lnTo>
                  <a:pt x="8569342" y="3365500"/>
                </a:lnTo>
                <a:lnTo>
                  <a:pt x="8579264" y="3327400"/>
                </a:lnTo>
                <a:lnTo>
                  <a:pt x="8588482" y="3289300"/>
                </a:lnTo>
                <a:lnTo>
                  <a:pt x="8596989" y="3251200"/>
                </a:lnTo>
                <a:lnTo>
                  <a:pt x="8604782" y="3213100"/>
                </a:lnTo>
                <a:lnTo>
                  <a:pt x="8611855" y="3175000"/>
                </a:lnTo>
                <a:lnTo>
                  <a:pt x="8618204" y="3136900"/>
                </a:lnTo>
                <a:lnTo>
                  <a:pt x="8623824" y="3098800"/>
                </a:lnTo>
                <a:lnTo>
                  <a:pt x="8628710" y="3060700"/>
                </a:lnTo>
                <a:lnTo>
                  <a:pt x="8632858" y="3035300"/>
                </a:lnTo>
                <a:lnTo>
                  <a:pt x="8636262" y="2997200"/>
                </a:lnTo>
                <a:lnTo>
                  <a:pt x="8638918" y="2959100"/>
                </a:lnTo>
                <a:lnTo>
                  <a:pt x="8640821" y="2921000"/>
                </a:lnTo>
                <a:lnTo>
                  <a:pt x="8641967" y="2882900"/>
                </a:lnTo>
                <a:lnTo>
                  <a:pt x="8642350" y="2844800"/>
                </a:lnTo>
                <a:lnTo>
                  <a:pt x="8641967" y="2806700"/>
                </a:lnTo>
                <a:lnTo>
                  <a:pt x="8640821" y="2768600"/>
                </a:lnTo>
                <a:lnTo>
                  <a:pt x="8638918" y="2730500"/>
                </a:lnTo>
                <a:lnTo>
                  <a:pt x="8636263" y="2692400"/>
                </a:lnTo>
                <a:lnTo>
                  <a:pt x="8632859" y="2654300"/>
                </a:lnTo>
                <a:lnTo>
                  <a:pt x="8628711" y="2616200"/>
                </a:lnTo>
                <a:lnTo>
                  <a:pt x="8623825" y="2578100"/>
                </a:lnTo>
                <a:lnTo>
                  <a:pt x="8618206" y="2540000"/>
                </a:lnTo>
                <a:lnTo>
                  <a:pt x="8611857" y="2501900"/>
                </a:lnTo>
                <a:lnTo>
                  <a:pt x="8604784" y="2463800"/>
                </a:lnTo>
                <a:lnTo>
                  <a:pt x="8596992" y="2425700"/>
                </a:lnTo>
                <a:lnTo>
                  <a:pt x="8588485" y="2387600"/>
                </a:lnTo>
                <a:lnTo>
                  <a:pt x="8579268" y="2349500"/>
                </a:lnTo>
                <a:lnTo>
                  <a:pt x="8569346" y="2311400"/>
                </a:lnTo>
                <a:lnTo>
                  <a:pt x="8558724" y="2273300"/>
                </a:lnTo>
                <a:lnTo>
                  <a:pt x="8547406" y="2247900"/>
                </a:lnTo>
                <a:lnTo>
                  <a:pt x="8535398" y="2209800"/>
                </a:lnTo>
                <a:lnTo>
                  <a:pt x="8522703" y="2171700"/>
                </a:lnTo>
                <a:lnTo>
                  <a:pt x="8509328" y="2133600"/>
                </a:lnTo>
                <a:lnTo>
                  <a:pt x="8495276" y="2095500"/>
                </a:lnTo>
                <a:lnTo>
                  <a:pt x="8480552" y="2070100"/>
                </a:lnTo>
                <a:lnTo>
                  <a:pt x="8465161" y="2032000"/>
                </a:lnTo>
                <a:lnTo>
                  <a:pt x="8449109" y="1993900"/>
                </a:lnTo>
                <a:lnTo>
                  <a:pt x="8432399" y="1955800"/>
                </a:lnTo>
                <a:lnTo>
                  <a:pt x="8415036" y="1930400"/>
                </a:lnTo>
                <a:lnTo>
                  <a:pt x="8397026" y="1892300"/>
                </a:lnTo>
                <a:lnTo>
                  <a:pt x="8378373" y="1854200"/>
                </a:lnTo>
                <a:lnTo>
                  <a:pt x="8359082" y="1828800"/>
                </a:lnTo>
                <a:lnTo>
                  <a:pt x="8339157" y="1790700"/>
                </a:lnTo>
                <a:lnTo>
                  <a:pt x="8318604" y="1752600"/>
                </a:lnTo>
                <a:lnTo>
                  <a:pt x="8297427" y="1727200"/>
                </a:lnTo>
                <a:lnTo>
                  <a:pt x="8275631" y="1689100"/>
                </a:lnTo>
                <a:lnTo>
                  <a:pt x="8253220" y="1663700"/>
                </a:lnTo>
                <a:lnTo>
                  <a:pt x="8230200" y="1625600"/>
                </a:lnTo>
                <a:lnTo>
                  <a:pt x="8206576" y="1587500"/>
                </a:lnTo>
                <a:lnTo>
                  <a:pt x="8182351" y="1562100"/>
                </a:lnTo>
                <a:lnTo>
                  <a:pt x="8157531" y="1524000"/>
                </a:lnTo>
                <a:lnTo>
                  <a:pt x="8132121" y="1498600"/>
                </a:lnTo>
                <a:lnTo>
                  <a:pt x="8106126" y="1460500"/>
                </a:lnTo>
                <a:lnTo>
                  <a:pt x="8079549" y="1435100"/>
                </a:lnTo>
                <a:lnTo>
                  <a:pt x="8052397" y="1409700"/>
                </a:lnTo>
                <a:lnTo>
                  <a:pt x="8024673" y="1371600"/>
                </a:lnTo>
                <a:lnTo>
                  <a:pt x="7996383" y="1346200"/>
                </a:lnTo>
                <a:lnTo>
                  <a:pt x="7967531" y="1308100"/>
                </a:lnTo>
                <a:lnTo>
                  <a:pt x="7938122" y="1282700"/>
                </a:lnTo>
                <a:lnTo>
                  <a:pt x="7908161" y="1257300"/>
                </a:lnTo>
                <a:lnTo>
                  <a:pt x="7877653" y="1219200"/>
                </a:lnTo>
                <a:lnTo>
                  <a:pt x="7846602" y="1193800"/>
                </a:lnTo>
                <a:lnTo>
                  <a:pt x="7815014" y="1168400"/>
                </a:lnTo>
                <a:lnTo>
                  <a:pt x="7782892" y="1143000"/>
                </a:lnTo>
                <a:lnTo>
                  <a:pt x="7750243" y="1104900"/>
                </a:lnTo>
                <a:lnTo>
                  <a:pt x="7717069" y="1079500"/>
                </a:lnTo>
                <a:lnTo>
                  <a:pt x="7683377" y="1054100"/>
                </a:lnTo>
                <a:lnTo>
                  <a:pt x="7649172" y="1028700"/>
                </a:lnTo>
                <a:lnTo>
                  <a:pt x="7614457" y="1003300"/>
                </a:lnTo>
                <a:lnTo>
                  <a:pt x="7579238" y="965200"/>
                </a:lnTo>
                <a:lnTo>
                  <a:pt x="7507305" y="914400"/>
                </a:lnTo>
                <a:lnTo>
                  <a:pt x="7433413" y="863600"/>
                </a:lnTo>
                <a:lnTo>
                  <a:pt x="7357599" y="812800"/>
                </a:lnTo>
                <a:lnTo>
                  <a:pt x="7279902" y="762000"/>
                </a:lnTo>
                <a:lnTo>
                  <a:pt x="7240359" y="736600"/>
                </a:lnTo>
                <a:lnTo>
                  <a:pt x="7200360" y="723900"/>
                </a:lnTo>
                <a:lnTo>
                  <a:pt x="7119011" y="673100"/>
                </a:lnTo>
                <a:lnTo>
                  <a:pt x="7035892" y="622300"/>
                </a:lnTo>
                <a:lnTo>
                  <a:pt x="6993682" y="609600"/>
                </a:lnTo>
                <a:lnTo>
                  <a:pt x="6907983" y="558800"/>
                </a:lnTo>
                <a:lnTo>
                  <a:pt x="6864503" y="546100"/>
                </a:lnTo>
                <a:lnTo>
                  <a:pt x="6776309" y="495300"/>
                </a:lnTo>
                <a:lnTo>
                  <a:pt x="6731603" y="482600"/>
                </a:lnTo>
                <a:lnTo>
                  <a:pt x="6686498" y="457200"/>
                </a:lnTo>
                <a:lnTo>
                  <a:pt x="6640999" y="444500"/>
                </a:lnTo>
                <a:lnTo>
                  <a:pt x="6595110" y="419100"/>
                </a:lnTo>
                <a:lnTo>
                  <a:pt x="6548837" y="406400"/>
                </a:lnTo>
                <a:lnTo>
                  <a:pt x="6502183" y="381000"/>
                </a:lnTo>
                <a:lnTo>
                  <a:pt x="6455154" y="368300"/>
                </a:lnTo>
                <a:lnTo>
                  <a:pt x="6407755" y="342900"/>
                </a:lnTo>
                <a:lnTo>
                  <a:pt x="6311864" y="317500"/>
                </a:lnTo>
                <a:lnTo>
                  <a:pt x="6263382" y="292100"/>
                </a:lnTo>
                <a:lnTo>
                  <a:pt x="6065988" y="241300"/>
                </a:lnTo>
                <a:lnTo>
                  <a:pt x="6015797" y="215900"/>
                </a:lnTo>
                <a:lnTo>
                  <a:pt x="5707942" y="139700"/>
                </a:lnTo>
                <a:close/>
              </a:path>
              <a:path w="8642350" h="5676900">
                <a:moveTo>
                  <a:pt x="5443137" y="88900"/>
                </a:moveTo>
                <a:lnTo>
                  <a:pt x="3199256" y="88900"/>
                </a:lnTo>
                <a:lnTo>
                  <a:pt x="2986837" y="139700"/>
                </a:lnTo>
                <a:lnTo>
                  <a:pt x="5655560" y="139700"/>
                </a:lnTo>
                <a:lnTo>
                  <a:pt x="5443137" y="88900"/>
                </a:lnTo>
                <a:close/>
              </a:path>
              <a:path w="8642350" h="5676900">
                <a:moveTo>
                  <a:pt x="5280917" y="63500"/>
                </a:moveTo>
                <a:lnTo>
                  <a:pt x="3361471" y="63500"/>
                </a:lnTo>
                <a:lnTo>
                  <a:pt x="3253059" y="88900"/>
                </a:lnTo>
                <a:lnTo>
                  <a:pt x="5389332" y="88900"/>
                </a:lnTo>
                <a:lnTo>
                  <a:pt x="5280917" y="63500"/>
                </a:lnTo>
                <a:close/>
              </a:path>
              <a:path w="8642350" h="5676900">
                <a:moveTo>
                  <a:pt x="5116352" y="38100"/>
                </a:moveTo>
                <a:lnTo>
                  <a:pt x="3526031" y="38100"/>
                </a:lnTo>
                <a:lnTo>
                  <a:pt x="3416070" y="63500"/>
                </a:lnTo>
                <a:lnTo>
                  <a:pt x="5226316" y="63500"/>
                </a:lnTo>
                <a:lnTo>
                  <a:pt x="5116352" y="38100"/>
                </a:lnTo>
                <a:close/>
              </a:path>
              <a:path w="8642350" h="5676900">
                <a:moveTo>
                  <a:pt x="5005404" y="25400"/>
                </a:moveTo>
                <a:lnTo>
                  <a:pt x="3636976" y="25400"/>
                </a:lnTo>
                <a:lnTo>
                  <a:pt x="3581382" y="38100"/>
                </a:lnTo>
                <a:lnTo>
                  <a:pt x="5060999" y="38100"/>
                </a:lnTo>
                <a:lnTo>
                  <a:pt x="5005404" y="25400"/>
                </a:lnTo>
                <a:close/>
              </a:path>
              <a:path w="8642350" h="5676900">
                <a:moveTo>
                  <a:pt x="4837218" y="12700"/>
                </a:moveTo>
                <a:lnTo>
                  <a:pt x="3805155" y="12700"/>
                </a:lnTo>
                <a:lnTo>
                  <a:pt x="3748866" y="25400"/>
                </a:lnTo>
                <a:lnTo>
                  <a:pt x="4893509" y="25400"/>
                </a:lnTo>
                <a:lnTo>
                  <a:pt x="4837218" y="12700"/>
                </a:lnTo>
                <a:close/>
              </a:path>
              <a:path w="8642350" h="5676900">
                <a:moveTo>
                  <a:pt x="4667032" y="0"/>
                </a:moveTo>
                <a:lnTo>
                  <a:pt x="3975334" y="0"/>
                </a:lnTo>
                <a:lnTo>
                  <a:pt x="3918393" y="12700"/>
                </a:lnTo>
                <a:lnTo>
                  <a:pt x="4723975" y="12700"/>
                </a:lnTo>
                <a:lnTo>
                  <a:pt x="4667032" y="0"/>
                </a:lnTo>
                <a:close/>
              </a:path>
            </a:pathLst>
          </a:custGeom>
          <a:solidFill>
            <a:srgbClr val="FFE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25" y="765175"/>
            <a:ext cx="8642350" cy="5688330"/>
          </a:xfrm>
          <a:custGeom>
            <a:avLst/>
            <a:gdLst/>
            <a:ahLst/>
            <a:cxnLst/>
            <a:rect l="l" t="t" r="r" b="b"/>
            <a:pathLst>
              <a:path w="8642350" h="5688330">
                <a:moveTo>
                  <a:pt x="0" y="2844038"/>
                </a:moveTo>
                <a:lnTo>
                  <a:pt x="382" y="2805786"/>
                </a:lnTo>
                <a:lnTo>
                  <a:pt x="1528" y="2767656"/>
                </a:lnTo>
                <a:lnTo>
                  <a:pt x="6087" y="2691772"/>
                </a:lnTo>
                <a:lnTo>
                  <a:pt x="13639" y="2616410"/>
                </a:lnTo>
                <a:lnTo>
                  <a:pt x="24145" y="2541596"/>
                </a:lnTo>
                <a:lnTo>
                  <a:pt x="37567" y="2467354"/>
                </a:lnTo>
                <a:lnTo>
                  <a:pt x="53867" y="2393709"/>
                </a:lnTo>
                <a:lnTo>
                  <a:pt x="73007" y="2320688"/>
                </a:lnTo>
                <a:lnTo>
                  <a:pt x="94948" y="2248314"/>
                </a:lnTo>
                <a:lnTo>
                  <a:pt x="119653" y="2176614"/>
                </a:lnTo>
                <a:lnTo>
                  <a:pt x="147082" y="2105612"/>
                </a:lnTo>
                <a:lnTo>
                  <a:pt x="161806" y="2070381"/>
                </a:lnTo>
                <a:lnTo>
                  <a:pt x="177198" y="2035334"/>
                </a:lnTo>
                <a:lnTo>
                  <a:pt x="193251" y="2000474"/>
                </a:lnTo>
                <a:lnTo>
                  <a:pt x="209962" y="1965804"/>
                </a:lnTo>
                <a:lnTo>
                  <a:pt x="227325" y="1931328"/>
                </a:lnTo>
                <a:lnTo>
                  <a:pt x="245336" y="1897048"/>
                </a:lnTo>
                <a:lnTo>
                  <a:pt x="263990" y="1862969"/>
                </a:lnTo>
                <a:lnTo>
                  <a:pt x="283282" y="1829092"/>
                </a:lnTo>
                <a:lnTo>
                  <a:pt x="303208" y="1795421"/>
                </a:lnTo>
                <a:lnTo>
                  <a:pt x="323762" y="1761959"/>
                </a:lnTo>
                <a:lnTo>
                  <a:pt x="344940" y="1728710"/>
                </a:lnTo>
                <a:lnTo>
                  <a:pt x="366737" y="1695676"/>
                </a:lnTo>
                <a:lnTo>
                  <a:pt x="389149" y="1662861"/>
                </a:lnTo>
                <a:lnTo>
                  <a:pt x="412170" y="1630268"/>
                </a:lnTo>
                <a:lnTo>
                  <a:pt x="435795" y="1597900"/>
                </a:lnTo>
                <a:lnTo>
                  <a:pt x="460021" y="1565759"/>
                </a:lnTo>
                <a:lnTo>
                  <a:pt x="484842" y="1533850"/>
                </a:lnTo>
                <a:lnTo>
                  <a:pt x="510253" y="1502176"/>
                </a:lnTo>
                <a:lnTo>
                  <a:pt x="536249" y="1470739"/>
                </a:lnTo>
                <a:lnTo>
                  <a:pt x="562827" y="1439542"/>
                </a:lnTo>
                <a:lnTo>
                  <a:pt x="589980" y="1408589"/>
                </a:lnTo>
                <a:lnTo>
                  <a:pt x="617705" y="1377884"/>
                </a:lnTo>
                <a:lnTo>
                  <a:pt x="645996" y="1347428"/>
                </a:lnTo>
                <a:lnTo>
                  <a:pt x="674849" y="1317226"/>
                </a:lnTo>
                <a:lnTo>
                  <a:pt x="704259" y="1287280"/>
                </a:lnTo>
                <a:lnTo>
                  <a:pt x="734221" y="1257594"/>
                </a:lnTo>
                <a:lnTo>
                  <a:pt x="764730" y="1228170"/>
                </a:lnTo>
                <a:lnTo>
                  <a:pt x="795782" y="1199012"/>
                </a:lnTo>
                <a:lnTo>
                  <a:pt x="827371" y="1170123"/>
                </a:lnTo>
                <a:lnTo>
                  <a:pt x="859494" y="1141507"/>
                </a:lnTo>
                <a:lnTo>
                  <a:pt x="892145" y="1113165"/>
                </a:lnTo>
                <a:lnTo>
                  <a:pt x="925319" y="1085102"/>
                </a:lnTo>
                <a:lnTo>
                  <a:pt x="959012" y="1057321"/>
                </a:lnTo>
                <a:lnTo>
                  <a:pt x="993219" y="1029824"/>
                </a:lnTo>
                <a:lnTo>
                  <a:pt x="1027934" y="1002616"/>
                </a:lnTo>
                <a:lnTo>
                  <a:pt x="1063154" y="975698"/>
                </a:lnTo>
                <a:lnTo>
                  <a:pt x="1098874" y="949074"/>
                </a:lnTo>
                <a:lnTo>
                  <a:pt x="1135088" y="922748"/>
                </a:lnTo>
                <a:lnTo>
                  <a:pt x="1171793" y="896722"/>
                </a:lnTo>
                <a:lnTo>
                  <a:pt x="1208982" y="871000"/>
                </a:lnTo>
                <a:lnTo>
                  <a:pt x="1246652" y="845584"/>
                </a:lnTo>
                <a:lnTo>
                  <a:pt x="1284798" y="820479"/>
                </a:lnTo>
                <a:lnTo>
                  <a:pt x="1323414" y="795686"/>
                </a:lnTo>
                <a:lnTo>
                  <a:pt x="1362496" y="771210"/>
                </a:lnTo>
                <a:lnTo>
                  <a:pt x="1402040" y="747053"/>
                </a:lnTo>
                <a:lnTo>
                  <a:pt x="1442040" y="723218"/>
                </a:lnTo>
                <a:lnTo>
                  <a:pt x="1482492" y="699709"/>
                </a:lnTo>
                <a:lnTo>
                  <a:pt x="1523391" y="676529"/>
                </a:lnTo>
                <a:lnTo>
                  <a:pt x="1564731" y="653681"/>
                </a:lnTo>
                <a:lnTo>
                  <a:pt x="1606510" y="631168"/>
                </a:lnTo>
                <a:lnTo>
                  <a:pt x="1648721" y="608993"/>
                </a:lnTo>
                <a:lnTo>
                  <a:pt x="1691359" y="587159"/>
                </a:lnTo>
                <a:lnTo>
                  <a:pt x="1734421" y="565670"/>
                </a:lnTo>
                <a:lnTo>
                  <a:pt x="1777901" y="544529"/>
                </a:lnTo>
                <a:lnTo>
                  <a:pt x="1821794" y="523738"/>
                </a:lnTo>
                <a:lnTo>
                  <a:pt x="1866096" y="503301"/>
                </a:lnTo>
                <a:lnTo>
                  <a:pt x="1910802" y="483222"/>
                </a:lnTo>
                <a:lnTo>
                  <a:pt x="1955907" y="463502"/>
                </a:lnTo>
                <a:lnTo>
                  <a:pt x="2001406" y="444146"/>
                </a:lnTo>
                <a:lnTo>
                  <a:pt x="2047295" y="425157"/>
                </a:lnTo>
                <a:lnTo>
                  <a:pt x="2093569" y="406537"/>
                </a:lnTo>
                <a:lnTo>
                  <a:pt x="2140222" y="388290"/>
                </a:lnTo>
                <a:lnTo>
                  <a:pt x="2187251" y="370419"/>
                </a:lnTo>
                <a:lnTo>
                  <a:pt x="2234650" y="352927"/>
                </a:lnTo>
                <a:lnTo>
                  <a:pt x="2282415" y="335818"/>
                </a:lnTo>
                <a:lnTo>
                  <a:pt x="2330541" y="319094"/>
                </a:lnTo>
                <a:lnTo>
                  <a:pt x="2379023" y="302758"/>
                </a:lnTo>
                <a:lnTo>
                  <a:pt x="2427856" y="286814"/>
                </a:lnTo>
                <a:lnTo>
                  <a:pt x="2477035" y="271265"/>
                </a:lnTo>
                <a:lnTo>
                  <a:pt x="2526557" y="256114"/>
                </a:lnTo>
                <a:lnTo>
                  <a:pt x="2576415" y="241364"/>
                </a:lnTo>
                <a:lnTo>
                  <a:pt x="2626605" y="227019"/>
                </a:lnTo>
                <a:lnTo>
                  <a:pt x="2677123" y="213080"/>
                </a:lnTo>
                <a:lnTo>
                  <a:pt x="2727964" y="199553"/>
                </a:lnTo>
                <a:lnTo>
                  <a:pt x="2779122" y="186439"/>
                </a:lnTo>
                <a:lnTo>
                  <a:pt x="2830593" y="173742"/>
                </a:lnTo>
                <a:lnTo>
                  <a:pt x="2882373" y="161465"/>
                </a:lnTo>
                <a:lnTo>
                  <a:pt x="2934456" y="149611"/>
                </a:lnTo>
                <a:lnTo>
                  <a:pt x="2986837" y="138184"/>
                </a:lnTo>
                <a:lnTo>
                  <a:pt x="3039513" y="127186"/>
                </a:lnTo>
                <a:lnTo>
                  <a:pt x="3092478" y="116620"/>
                </a:lnTo>
                <a:lnTo>
                  <a:pt x="3145727" y="106491"/>
                </a:lnTo>
                <a:lnTo>
                  <a:pt x="3199256" y="96800"/>
                </a:lnTo>
                <a:lnTo>
                  <a:pt x="3253059" y="87551"/>
                </a:lnTo>
                <a:lnTo>
                  <a:pt x="3307132" y="78748"/>
                </a:lnTo>
                <a:lnTo>
                  <a:pt x="3361471" y="70392"/>
                </a:lnTo>
                <a:lnTo>
                  <a:pt x="3416070" y="62489"/>
                </a:lnTo>
                <a:lnTo>
                  <a:pt x="3470925" y="55040"/>
                </a:lnTo>
                <a:lnTo>
                  <a:pt x="3526031" y="48048"/>
                </a:lnTo>
                <a:lnTo>
                  <a:pt x="3581382" y="41518"/>
                </a:lnTo>
                <a:lnTo>
                  <a:pt x="3636976" y="35452"/>
                </a:lnTo>
                <a:lnTo>
                  <a:pt x="3692805" y="29853"/>
                </a:lnTo>
                <a:lnTo>
                  <a:pt x="3748866" y="24724"/>
                </a:lnTo>
                <a:lnTo>
                  <a:pt x="3805155" y="20069"/>
                </a:lnTo>
                <a:lnTo>
                  <a:pt x="3861665" y="15890"/>
                </a:lnTo>
                <a:lnTo>
                  <a:pt x="3918393" y="12192"/>
                </a:lnTo>
                <a:lnTo>
                  <a:pt x="3975334" y="8976"/>
                </a:lnTo>
                <a:lnTo>
                  <a:pt x="4032482" y="6246"/>
                </a:lnTo>
                <a:lnTo>
                  <a:pt x="4089834" y="4006"/>
                </a:lnTo>
                <a:lnTo>
                  <a:pt x="4147383" y="2258"/>
                </a:lnTo>
                <a:lnTo>
                  <a:pt x="4205127" y="1005"/>
                </a:lnTo>
                <a:lnTo>
                  <a:pt x="4263059" y="251"/>
                </a:lnTo>
                <a:lnTo>
                  <a:pt x="4321175" y="0"/>
                </a:lnTo>
                <a:lnTo>
                  <a:pt x="4379293" y="251"/>
                </a:lnTo>
                <a:lnTo>
                  <a:pt x="4437228" y="1005"/>
                </a:lnTo>
                <a:lnTo>
                  <a:pt x="4494974" y="2258"/>
                </a:lnTo>
                <a:lnTo>
                  <a:pt x="4552527" y="4006"/>
                </a:lnTo>
                <a:lnTo>
                  <a:pt x="4609881" y="6246"/>
                </a:lnTo>
                <a:lnTo>
                  <a:pt x="4667032" y="8976"/>
                </a:lnTo>
                <a:lnTo>
                  <a:pt x="4723975" y="12192"/>
                </a:lnTo>
                <a:lnTo>
                  <a:pt x="4780705" y="15890"/>
                </a:lnTo>
                <a:lnTo>
                  <a:pt x="4837218" y="20069"/>
                </a:lnTo>
                <a:lnTo>
                  <a:pt x="4893509" y="24724"/>
                </a:lnTo>
                <a:lnTo>
                  <a:pt x="4949572" y="29853"/>
                </a:lnTo>
                <a:lnTo>
                  <a:pt x="5005404" y="35452"/>
                </a:lnTo>
                <a:lnTo>
                  <a:pt x="5060999" y="41518"/>
                </a:lnTo>
                <a:lnTo>
                  <a:pt x="5116352" y="48048"/>
                </a:lnTo>
                <a:lnTo>
                  <a:pt x="5171460" y="55040"/>
                </a:lnTo>
                <a:lnTo>
                  <a:pt x="5226316" y="62489"/>
                </a:lnTo>
                <a:lnTo>
                  <a:pt x="5280917" y="70392"/>
                </a:lnTo>
                <a:lnTo>
                  <a:pt x="5335257" y="78748"/>
                </a:lnTo>
                <a:lnTo>
                  <a:pt x="5389332" y="87551"/>
                </a:lnTo>
                <a:lnTo>
                  <a:pt x="5443137" y="96800"/>
                </a:lnTo>
                <a:lnTo>
                  <a:pt x="5496667" y="106491"/>
                </a:lnTo>
                <a:lnTo>
                  <a:pt x="5549917" y="116620"/>
                </a:lnTo>
                <a:lnTo>
                  <a:pt x="5602883" y="127186"/>
                </a:lnTo>
                <a:lnTo>
                  <a:pt x="5655560" y="138184"/>
                </a:lnTo>
                <a:lnTo>
                  <a:pt x="5707942" y="149611"/>
                </a:lnTo>
                <a:lnTo>
                  <a:pt x="5760026" y="161465"/>
                </a:lnTo>
                <a:lnTo>
                  <a:pt x="5811807" y="173742"/>
                </a:lnTo>
                <a:lnTo>
                  <a:pt x="5863279" y="186439"/>
                </a:lnTo>
                <a:lnTo>
                  <a:pt x="5914438" y="199553"/>
                </a:lnTo>
                <a:lnTo>
                  <a:pt x="5965279" y="213080"/>
                </a:lnTo>
                <a:lnTo>
                  <a:pt x="6015797" y="227019"/>
                </a:lnTo>
                <a:lnTo>
                  <a:pt x="6065988" y="241364"/>
                </a:lnTo>
                <a:lnTo>
                  <a:pt x="6115847" y="256114"/>
                </a:lnTo>
                <a:lnTo>
                  <a:pt x="6165369" y="271265"/>
                </a:lnTo>
                <a:lnTo>
                  <a:pt x="6214549" y="286814"/>
                </a:lnTo>
                <a:lnTo>
                  <a:pt x="6263382" y="302758"/>
                </a:lnTo>
                <a:lnTo>
                  <a:pt x="6311864" y="319094"/>
                </a:lnTo>
                <a:lnTo>
                  <a:pt x="6359990" y="335818"/>
                </a:lnTo>
                <a:lnTo>
                  <a:pt x="6407755" y="352927"/>
                </a:lnTo>
                <a:lnTo>
                  <a:pt x="6455154" y="370419"/>
                </a:lnTo>
                <a:lnTo>
                  <a:pt x="6502183" y="388290"/>
                </a:lnTo>
                <a:lnTo>
                  <a:pt x="6548837" y="406537"/>
                </a:lnTo>
                <a:lnTo>
                  <a:pt x="6595110" y="425157"/>
                </a:lnTo>
                <a:lnTo>
                  <a:pt x="6640999" y="444146"/>
                </a:lnTo>
                <a:lnTo>
                  <a:pt x="6686498" y="463502"/>
                </a:lnTo>
                <a:lnTo>
                  <a:pt x="6731603" y="483222"/>
                </a:lnTo>
                <a:lnTo>
                  <a:pt x="6776309" y="503301"/>
                </a:lnTo>
                <a:lnTo>
                  <a:pt x="6820610" y="523738"/>
                </a:lnTo>
                <a:lnTo>
                  <a:pt x="6864503" y="544529"/>
                </a:lnTo>
                <a:lnTo>
                  <a:pt x="6907983" y="565670"/>
                </a:lnTo>
                <a:lnTo>
                  <a:pt x="6951044" y="587159"/>
                </a:lnTo>
                <a:lnTo>
                  <a:pt x="6993682" y="608993"/>
                </a:lnTo>
                <a:lnTo>
                  <a:pt x="7035892" y="631168"/>
                </a:lnTo>
                <a:lnTo>
                  <a:pt x="7077670" y="653681"/>
                </a:lnTo>
                <a:lnTo>
                  <a:pt x="7119011" y="676529"/>
                </a:lnTo>
                <a:lnTo>
                  <a:pt x="7159909" y="699709"/>
                </a:lnTo>
                <a:lnTo>
                  <a:pt x="7200360" y="723218"/>
                </a:lnTo>
                <a:lnTo>
                  <a:pt x="7240359" y="747053"/>
                </a:lnTo>
                <a:lnTo>
                  <a:pt x="7279902" y="771210"/>
                </a:lnTo>
                <a:lnTo>
                  <a:pt x="7318984" y="795686"/>
                </a:lnTo>
                <a:lnTo>
                  <a:pt x="7357599" y="820479"/>
                </a:lnTo>
                <a:lnTo>
                  <a:pt x="7395744" y="845584"/>
                </a:lnTo>
                <a:lnTo>
                  <a:pt x="7433413" y="871000"/>
                </a:lnTo>
                <a:lnTo>
                  <a:pt x="7470602" y="896722"/>
                </a:lnTo>
                <a:lnTo>
                  <a:pt x="7507305" y="922748"/>
                </a:lnTo>
                <a:lnTo>
                  <a:pt x="7543519" y="949074"/>
                </a:lnTo>
                <a:lnTo>
                  <a:pt x="7579238" y="975698"/>
                </a:lnTo>
                <a:lnTo>
                  <a:pt x="7614457" y="1002616"/>
                </a:lnTo>
                <a:lnTo>
                  <a:pt x="7649172" y="1029824"/>
                </a:lnTo>
                <a:lnTo>
                  <a:pt x="7683377" y="1057321"/>
                </a:lnTo>
                <a:lnTo>
                  <a:pt x="7717069" y="1085102"/>
                </a:lnTo>
                <a:lnTo>
                  <a:pt x="7750243" y="1113165"/>
                </a:lnTo>
                <a:lnTo>
                  <a:pt x="7782892" y="1141507"/>
                </a:lnTo>
                <a:lnTo>
                  <a:pt x="7815014" y="1170123"/>
                </a:lnTo>
                <a:lnTo>
                  <a:pt x="7846602" y="1199012"/>
                </a:lnTo>
                <a:lnTo>
                  <a:pt x="7877653" y="1228170"/>
                </a:lnTo>
                <a:lnTo>
                  <a:pt x="7908161" y="1257594"/>
                </a:lnTo>
                <a:lnTo>
                  <a:pt x="7938122" y="1287280"/>
                </a:lnTo>
                <a:lnTo>
                  <a:pt x="7967531" y="1317226"/>
                </a:lnTo>
                <a:lnTo>
                  <a:pt x="7996383" y="1347428"/>
                </a:lnTo>
                <a:lnTo>
                  <a:pt x="8024673" y="1377884"/>
                </a:lnTo>
                <a:lnTo>
                  <a:pt x="8052397" y="1408589"/>
                </a:lnTo>
                <a:lnTo>
                  <a:pt x="8079549" y="1439542"/>
                </a:lnTo>
                <a:lnTo>
                  <a:pt x="8106126" y="1470739"/>
                </a:lnTo>
                <a:lnTo>
                  <a:pt x="8132121" y="1502176"/>
                </a:lnTo>
                <a:lnTo>
                  <a:pt x="8157531" y="1533850"/>
                </a:lnTo>
                <a:lnTo>
                  <a:pt x="8182351" y="1565759"/>
                </a:lnTo>
                <a:lnTo>
                  <a:pt x="8206576" y="1597900"/>
                </a:lnTo>
                <a:lnTo>
                  <a:pt x="8230200" y="1630268"/>
                </a:lnTo>
                <a:lnTo>
                  <a:pt x="8253220" y="1662861"/>
                </a:lnTo>
                <a:lnTo>
                  <a:pt x="8275631" y="1695676"/>
                </a:lnTo>
                <a:lnTo>
                  <a:pt x="8297427" y="1728710"/>
                </a:lnTo>
                <a:lnTo>
                  <a:pt x="8318604" y="1761959"/>
                </a:lnTo>
                <a:lnTo>
                  <a:pt x="8339157" y="1795421"/>
                </a:lnTo>
                <a:lnTo>
                  <a:pt x="8359082" y="1829092"/>
                </a:lnTo>
                <a:lnTo>
                  <a:pt x="8378373" y="1862969"/>
                </a:lnTo>
                <a:lnTo>
                  <a:pt x="8397026" y="1897048"/>
                </a:lnTo>
                <a:lnTo>
                  <a:pt x="8415036" y="1931328"/>
                </a:lnTo>
                <a:lnTo>
                  <a:pt x="8432399" y="1965804"/>
                </a:lnTo>
                <a:lnTo>
                  <a:pt x="8449109" y="2000474"/>
                </a:lnTo>
                <a:lnTo>
                  <a:pt x="8465161" y="2035334"/>
                </a:lnTo>
                <a:lnTo>
                  <a:pt x="8480552" y="2070381"/>
                </a:lnTo>
                <a:lnTo>
                  <a:pt x="8495276" y="2105612"/>
                </a:lnTo>
                <a:lnTo>
                  <a:pt x="8522703" y="2176614"/>
                </a:lnTo>
                <a:lnTo>
                  <a:pt x="8547406" y="2248314"/>
                </a:lnTo>
                <a:lnTo>
                  <a:pt x="8569346" y="2320688"/>
                </a:lnTo>
                <a:lnTo>
                  <a:pt x="8588485" y="2393709"/>
                </a:lnTo>
                <a:lnTo>
                  <a:pt x="8604784" y="2467354"/>
                </a:lnTo>
                <a:lnTo>
                  <a:pt x="8618206" y="2541596"/>
                </a:lnTo>
                <a:lnTo>
                  <a:pt x="8628711" y="2616410"/>
                </a:lnTo>
                <a:lnTo>
                  <a:pt x="8636263" y="2691772"/>
                </a:lnTo>
                <a:lnTo>
                  <a:pt x="8640821" y="2767656"/>
                </a:lnTo>
                <a:lnTo>
                  <a:pt x="8641967" y="2805786"/>
                </a:lnTo>
                <a:lnTo>
                  <a:pt x="8642350" y="2844038"/>
                </a:lnTo>
                <a:lnTo>
                  <a:pt x="8641967" y="2882289"/>
                </a:lnTo>
                <a:lnTo>
                  <a:pt x="8640821" y="2920419"/>
                </a:lnTo>
                <a:lnTo>
                  <a:pt x="8636262" y="2996303"/>
                </a:lnTo>
                <a:lnTo>
                  <a:pt x="8628710" y="3071664"/>
                </a:lnTo>
                <a:lnTo>
                  <a:pt x="8618204" y="3146479"/>
                </a:lnTo>
                <a:lnTo>
                  <a:pt x="8604782" y="3220721"/>
                </a:lnTo>
                <a:lnTo>
                  <a:pt x="8588482" y="3294365"/>
                </a:lnTo>
                <a:lnTo>
                  <a:pt x="8569342" y="3367386"/>
                </a:lnTo>
                <a:lnTo>
                  <a:pt x="8547401" y="3439759"/>
                </a:lnTo>
                <a:lnTo>
                  <a:pt x="8522696" y="3511458"/>
                </a:lnTo>
                <a:lnTo>
                  <a:pt x="8495267" y="3582459"/>
                </a:lnTo>
                <a:lnTo>
                  <a:pt x="8480543" y="3617690"/>
                </a:lnTo>
                <a:lnTo>
                  <a:pt x="8465151" y="3652737"/>
                </a:lnTo>
                <a:lnTo>
                  <a:pt x="8449098" y="3687597"/>
                </a:lnTo>
                <a:lnTo>
                  <a:pt x="8432387" y="3722266"/>
                </a:lnTo>
                <a:lnTo>
                  <a:pt x="8415024" y="3756742"/>
                </a:lnTo>
                <a:lnTo>
                  <a:pt x="8397013" y="3791021"/>
                </a:lnTo>
                <a:lnTo>
                  <a:pt x="8378359" y="3825100"/>
                </a:lnTo>
                <a:lnTo>
                  <a:pt x="8359067" y="3858977"/>
                </a:lnTo>
                <a:lnTo>
                  <a:pt x="8339141" y="3892647"/>
                </a:lnTo>
                <a:lnTo>
                  <a:pt x="8318587" y="3926108"/>
                </a:lnTo>
                <a:lnTo>
                  <a:pt x="8297409" y="3959357"/>
                </a:lnTo>
                <a:lnTo>
                  <a:pt x="8275612" y="3992390"/>
                </a:lnTo>
                <a:lnTo>
                  <a:pt x="8253200" y="4025205"/>
                </a:lnTo>
                <a:lnTo>
                  <a:pt x="8230179" y="4057798"/>
                </a:lnTo>
                <a:lnTo>
                  <a:pt x="8206554" y="4090165"/>
                </a:lnTo>
                <a:lnTo>
                  <a:pt x="8182328" y="4122305"/>
                </a:lnTo>
                <a:lnTo>
                  <a:pt x="8157507" y="4154214"/>
                </a:lnTo>
                <a:lnTo>
                  <a:pt x="8132096" y="4185888"/>
                </a:lnTo>
                <a:lnTo>
                  <a:pt x="8106100" y="4217324"/>
                </a:lnTo>
                <a:lnTo>
                  <a:pt x="8079522" y="4248520"/>
                </a:lnTo>
                <a:lnTo>
                  <a:pt x="8052369" y="4279472"/>
                </a:lnTo>
                <a:lnTo>
                  <a:pt x="8024644" y="4310178"/>
                </a:lnTo>
                <a:lnTo>
                  <a:pt x="7996353" y="4340633"/>
                </a:lnTo>
                <a:lnTo>
                  <a:pt x="7967500" y="4370834"/>
                </a:lnTo>
                <a:lnTo>
                  <a:pt x="7938090" y="4400780"/>
                </a:lnTo>
                <a:lnTo>
                  <a:pt x="7908128" y="4430465"/>
                </a:lnTo>
                <a:lnTo>
                  <a:pt x="7877619" y="4459888"/>
                </a:lnTo>
                <a:lnTo>
                  <a:pt x="7846567" y="4489046"/>
                </a:lnTo>
                <a:lnTo>
                  <a:pt x="7814978" y="4517934"/>
                </a:lnTo>
                <a:lnTo>
                  <a:pt x="7782855" y="4546550"/>
                </a:lnTo>
                <a:lnTo>
                  <a:pt x="7750204" y="4574891"/>
                </a:lnTo>
                <a:lnTo>
                  <a:pt x="7717030" y="4602953"/>
                </a:lnTo>
                <a:lnTo>
                  <a:pt x="7683337" y="4630734"/>
                </a:lnTo>
                <a:lnTo>
                  <a:pt x="7649130" y="4658230"/>
                </a:lnTo>
                <a:lnTo>
                  <a:pt x="7614415" y="4685438"/>
                </a:lnTo>
                <a:lnTo>
                  <a:pt x="7579195" y="4712355"/>
                </a:lnTo>
                <a:lnTo>
                  <a:pt x="7543475" y="4738978"/>
                </a:lnTo>
                <a:lnTo>
                  <a:pt x="7507261" y="4765304"/>
                </a:lnTo>
                <a:lnTo>
                  <a:pt x="7470556" y="4791329"/>
                </a:lnTo>
                <a:lnTo>
                  <a:pt x="7433367" y="4817051"/>
                </a:lnTo>
                <a:lnTo>
                  <a:pt x="7395697" y="4842466"/>
                </a:lnTo>
                <a:lnTo>
                  <a:pt x="7357551" y="4867571"/>
                </a:lnTo>
                <a:lnTo>
                  <a:pt x="7318935" y="4892363"/>
                </a:lnTo>
                <a:lnTo>
                  <a:pt x="7279853" y="4916838"/>
                </a:lnTo>
                <a:lnTo>
                  <a:pt x="7240309" y="4940995"/>
                </a:lnTo>
                <a:lnTo>
                  <a:pt x="7200309" y="4964829"/>
                </a:lnTo>
                <a:lnTo>
                  <a:pt x="7159857" y="4988337"/>
                </a:lnTo>
                <a:lnTo>
                  <a:pt x="7118958" y="5011517"/>
                </a:lnTo>
                <a:lnTo>
                  <a:pt x="7077618" y="5034364"/>
                </a:lnTo>
                <a:lnTo>
                  <a:pt x="7035839" y="5056877"/>
                </a:lnTo>
                <a:lnTo>
                  <a:pt x="6993628" y="5079051"/>
                </a:lnTo>
                <a:lnTo>
                  <a:pt x="6950990" y="5100884"/>
                </a:lnTo>
                <a:lnTo>
                  <a:pt x="6907928" y="5122373"/>
                </a:lnTo>
                <a:lnTo>
                  <a:pt x="6864448" y="5143513"/>
                </a:lnTo>
                <a:lnTo>
                  <a:pt x="6820555" y="5164303"/>
                </a:lnTo>
                <a:lnTo>
                  <a:pt x="6776253" y="5184740"/>
                </a:lnTo>
                <a:lnTo>
                  <a:pt x="6731547" y="5204819"/>
                </a:lnTo>
                <a:lnTo>
                  <a:pt x="6686442" y="5224537"/>
                </a:lnTo>
                <a:lnTo>
                  <a:pt x="6640943" y="5243893"/>
                </a:lnTo>
                <a:lnTo>
                  <a:pt x="6595054" y="5262882"/>
                </a:lnTo>
                <a:lnTo>
                  <a:pt x="6548780" y="5281501"/>
                </a:lnTo>
                <a:lnTo>
                  <a:pt x="6502127" y="5299747"/>
                </a:lnTo>
                <a:lnTo>
                  <a:pt x="6455098" y="5317618"/>
                </a:lnTo>
                <a:lnTo>
                  <a:pt x="6407699" y="5335109"/>
                </a:lnTo>
                <a:lnTo>
                  <a:pt x="6359934" y="5352218"/>
                </a:lnTo>
                <a:lnTo>
                  <a:pt x="6311808" y="5368942"/>
                </a:lnTo>
                <a:lnTo>
                  <a:pt x="6263326" y="5385277"/>
                </a:lnTo>
                <a:lnTo>
                  <a:pt x="6214493" y="5401220"/>
                </a:lnTo>
                <a:lnTo>
                  <a:pt x="6165314" y="5416769"/>
                </a:lnTo>
                <a:lnTo>
                  <a:pt x="6115792" y="5431919"/>
                </a:lnTo>
                <a:lnTo>
                  <a:pt x="6065934" y="5446669"/>
                </a:lnTo>
                <a:lnTo>
                  <a:pt x="6015744" y="5461014"/>
                </a:lnTo>
                <a:lnTo>
                  <a:pt x="5965226" y="5474951"/>
                </a:lnTo>
                <a:lnTo>
                  <a:pt x="5914385" y="5488479"/>
                </a:lnTo>
                <a:lnTo>
                  <a:pt x="5863227" y="5501592"/>
                </a:lnTo>
                <a:lnTo>
                  <a:pt x="5811756" y="5514289"/>
                </a:lnTo>
                <a:lnTo>
                  <a:pt x="5759976" y="5526565"/>
                </a:lnTo>
                <a:lnTo>
                  <a:pt x="5707893" y="5538419"/>
                </a:lnTo>
                <a:lnTo>
                  <a:pt x="5655512" y="5549846"/>
                </a:lnTo>
                <a:lnTo>
                  <a:pt x="5602836" y="5560843"/>
                </a:lnTo>
                <a:lnTo>
                  <a:pt x="5549871" y="5571408"/>
                </a:lnTo>
                <a:lnTo>
                  <a:pt x="5496622" y="5581538"/>
                </a:lnTo>
                <a:lnTo>
                  <a:pt x="5443093" y="5591228"/>
                </a:lnTo>
                <a:lnTo>
                  <a:pt x="5389290" y="5600476"/>
                </a:lnTo>
                <a:lnTo>
                  <a:pt x="5335217" y="5609280"/>
                </a:lnTo>
                <a:lnTo>
                  <a:pt x="5280878" y="5617634"/>
                </a:lnTo>
                <a:lnTo>
                  <a:pt x="5226279" y="5625538"/>
                </a:lnTo>
                <a:lnTo>
                  <a:pt x="5171424" y="5632987"/>
                </a:lnTo>
                <a:lnTo>
                  <a:pt x="5116318" y="5639978"/>
                </a:lnTo>
                <a:lnTo>
                  <a:pt x="5060967" y="5646508"/>
                </a:lnTo>
                <a:lnTo>
                  <a:pt x="5005373" y="5652574"/>
                </a:lnTo>
                <a:lnTo>
                  <a:pt x="4949544" y="5658173"/>
                </a:lnTo>
                <a:lnTo>
                  <a:pt x="4893483" y="5663301"/>
                </a:lnTo>
                <a:lnTo>
                  <a:pt x="4837194" y="5667956"/>
                </a:lnTo>
                <a:lnTo>
                  <a:pt x="4780684" y="5672135"/>
                </a:lnTo>
                <a:lnTo>
                  <a:pt x="4723956" y="5675833"/>
                </a:lnTo>
                <a:lnTo>
                  <a:pt x="4667015" y="5679049"/>
                </a:lnTo>
                <a:lnTo>
                  <a:pt x="4609867" y="5681778"/>
                </a:lnTo>
                <a:lnTo>
                  <a:pt x="4552515" y="5684019"/>
                </a:lnTo>
                <a:lnTo>
                  <a:pt x="4494966" y="5685767"/>
                </a:lnTo>
                <a:lnTo>
                  <a:pt x="4437222" y="5687019"/>
                </a:lnTo>
                <a:lnTo>
                  <a:pt x="4379290" y="5687773"/>
                </a:lnTo>
                <a:lnTo>
                  <a:pt x="4321175" y="5688025"/>
                </a:lnTo>
                <a:lnTo>
                  <a:pt x="4263059" y="5687773"/>
                </a:lnTo>
                <a:lnTo>
                  <a:pt x="4205127" y="5687019"/>
                </a:lnTo>
                <a:lnTo>
                  <a:pt x="4147383" y="5685767"/>
                </a:lnTo>
                <a:lnTo>
                  <a:pt x="4089834" y="5684019"/>
                </a:lnTo>
                <a:lnTo>
                  <a:pt x="4032482" y="5681778"/>
                </a:lnTo>
                <a:lnTo>
                  <a:pt x="3975334" y="5679049"/>
                </a:lnTo>
                <a:lnTo>
                  <a:pt x="3918393" y="5675833"/>
                </a:lnTo>
                <a:lnTo>
                  <a:pt x="3861665" y="5672135"/>
                </a:lnTo>
                <a:lnTo>
                  <a:pt x="3805155" y="5667956"/>
                </a:lnTo>
                <a:lnTo>
                  <a:pt x="3748866" y="5663301"/>
                </a:lnTo>
                <a:lnTo>
                  <a:pt x="3692805" y="5658173"/>
                </a:lnTo>
                <a:lnTo>
                  <a:pt x="3636976" y="5652574"/>
                </a:lnTo>
                <a:lnTo>
                  <a:pt x="3581382" y="5646508"/>
                </a:lnTo>
                <a:lnTo>
                  <a:pt x="3526031" y="5639978"/>
                </a:lnTo>
                <a:lnTo>
                  <a:pt x="3470925" y="5632987"/>
                </a:lnTo>
                <a:lnTo>
                  <a:pt x="3416070" y="5625538"/>
                </a:lnTo>
                <a:lnTo>
                  <a:pt x="3361471" y="5617634"/>
                </a:lnTo>
                <a:lnTo>
                  <a:pt x="3307132" y="5609280"/>
                </a:lnTo>
                <a:lnTo>
                  <a:pt x="3253059" y="5600476"/>
                </a:lnTo>
                <a:lnTo>
                  <a:pt x="3199256" y="5591228"/>
                </a:lnTo>
                <a:lnTo>
                  <a:pt x="3145727" y="5581538"/>
                </a:lnTo>
                <a:lnTo>
                  <a:pt x="3092478" y="5571408"/>
                </a:lnTo>
                <a:lnTo>
                  <a:pt x="3039513" y="5560843"/>
                </a:lnTo>
                <a:lnTo>
                  <a:pt x="2986837" y="5549846"/>
                </a:lnTo>
                <a:lnTo>
                  <a:pt x="2934456" y="5538419"/>
                </a:lnTo>
                <a:lnTo>
                  <a:pt x="2882373" y="5526565"/>
                </a:lnTo>
                <a:lnTo>
                  <a:pt x="2830593" y="5514289"/>
                </a:lnTo>
                <a:lnTo>
                  <a:pt x="2779122" y="5501592"/>
                </a:lnTo>
                <a:lnTo>
                  <a:pt x="2727964" y="5488479"/>
                </a:lnTo>
                <a:lnTo>
                  <a:pt x="2677123" y="5474951"/>
                </a:lnTo>
                <a:lnTo>
                  <a:pt x="2626605" y="5461014"/>
                </a:lnTo>
                <a:lnTo>
                  <a:pt x="2576415" y="5446669"/>
                </a:lnTo>
                <a:lnTo>
                  <a:pt x="2526557" y="5431919"/>
                </a:lnTo>
                <a:lnTo>
                  <a:pt x="2477035" y="5416769"/>
                </a:lnTo>
                <a:lnTo>
                  <a:pt x="2427856" y="5401220"/>
                </a:lnTo>
                <a:lnTo>
                  <a:pt x="2379023" y="5385277"/>
                </a:lnTo>
                <a:lnTo>
                  <a:pt x="2330541" y="5368942"/>
                </a:lnTo>
                <a:lnTo>
                  <a:pt x="2282415" y="5352218"/>
                </a:lnTo>
                <a:lnTo>
                  <a:pt x="2234650" y="5335109"/>
                </a:lnTo>
                <a:lnTo>
                  <a:pt x="2187251" y="5317618"/>
                </a:lnTo>
                <a:lnTo>
                  <a:pt x="2140222" y="5299747"/>
                </a:lnTo>
                <a:lnTo>
                  <a:pt x="2093569" y="5281501"/>
                </a:lnTo>
                <a:lnTo>
                  <a:pt x="2047295" y="5262882"/>
                </a:lnTo>
                <a:lnTo>
                  <a:pt x="2001406" y="5243893"/>
                </a:lnTo>
                <a:lnTo>
                  <a:pt x="1955907" y="5224537"/>
                </a:lnTo>
                <a:lnTo>
                  <a:pt x="1910802" y="5204819"/>
                </a:lnTo>
                <a:lnTo>
                  <a:pt x="1866096" y="5184740"/>
                </a:lnTo>
                <a:lnTo>
                  <a:pt x="1821794" y="5164303"/>
                </a:lnTo>
                <a:lnTo>
                  <a:pt x="1777901" y="5143513"/>
                </a:lnTo>
                <a:lnTo>
                  <a:pt x="1734421" y="5122373"/>
                </a:lnTo>
                <a:lnTo>
                  <a:pt x="1691359" y="5100884"/>
                </a:lnTo>
                <a:lnTo>
                  <a:pt x="1648721" y="5079051"/>
                </a:lnTo>
                <a:lnTo>
                  <a:pt x="1606510" y="5056877"/>
                </a:lnTo>
                <a:lnTo>
                  <a:pt x="1564731" y="5034364"/>
                </a:lnTo>
                <a:lnTo>
                  <a:pt x="1523391" y="5011517"/>
                </a:lnTo>
                <a:lnTo>
                  <a:pt x="1482492" y="4988337"/>
                </a:lnTo>
                <a:lnTo>
                  <a:pt x="1442040" y="4964829"/>
                </a:lnTo>
                <a:lnTo>
                  <a:pt x="1402040" y="4940995"/>
                </a:lnTo>
                <a:lnTo>
                  <a:pt x="1362496" y="4916838"/>
                </a:lnTo>
                <a:lnTo>
                  <a:pt x="1323414" y="4892363"/>
                </a:lnTo>
                <a:lnTo>
                  <a:pt x="1284798" y="4867571"/>
                </a:lnTo>
                <a:lnTo>
                  <a:pt x="1246652" y="4842466"/>
                </a:lnTo>
                <a:lnTo>
                  <a:pt x="1208982" y="4817051"/>
                </a:lnTo>
                <a:lnTo>
                  <a:pt x="1171793" y="4791329"/>
                </a:lnTo>
                <a:lnTo>
                  <a:pt x="1135088" y="4765304"/>
                </a:lnTo>
                <a:lnTo>
                  <a:pt x="1098874" y="4738978"/>
                </a:lnTo>
                <a:lnTo>
                  <a:pt x="1063154" y="4712355"/>
                </a:lnTo>
                <a:lnTo>
                  <a:pt x="1027934" y="4685438"/>
                </a:lnTo>
                <a:lnTo>
                  <a:pt x="993219" y="4658230"/>
                </a:lnTo>
                <a:lnTo>
                  <a:pt x="959012" y="4630734"/>
                </a:lnTo>
                <a:lnTo>
                  <a:pt x="925319" y="4602953"/>
                </a:lnTo>
                <a:lnTo>
                  <a:pt x="892145" y="4574891"/>
                </a:lnTo>
                <a:lnTo>
                  <a:pt x="859494" y="4546550"/>
                </a:lnTo>
                <a:lnTo>
                  <a:pt x="827371" y="4517934"/>
                </a:lnTo>
                <a:lnTo>
                  <a:pt x="795782" y="4489046"/>
                </a:lnTo>
                <a:lnTo>
                  <a:pt x="764730" y="4459888"/>
                </a:lnTo>
                <a:lnTo>
                  <a:pt x="734221" y="4430465"/>
                </a:lnTo>
                <a:lnTo>
                  <a:pt x="704259" y="4400780"/>
                </a:lnTo>
                <a:lnTo>
                  <a:pt x="674849" y="4370834"/>
                </a:lnTo>
                <a:lnTo>
                  <a:pt x="645996" y="4340633"/>
                </a:lnTo>
                <a:lnTo>
                  <a:pt x="617705" y="4310178"/>
                </a:lnTo>
                <a:lnTo>
                  <a:pt x="589980" y="4279472"/>
                </a:lnTo>
                <a:lnTo>
                  <a:pt x="562827" y="4248520"/>
                </a:lnTo>
                <a:lnTo>
                  <a:pt x="536249" y="4217324"/>
                </a:lnTo>
                <a:lnTo>
                  <a:pt x="510253" y="4185888"/>
                </a:lnTo>
                <a:lnTo>
                  <a:pt x="484842" y="4154214"/>
                </a:lnTo>
                <a:lnTo>
                  <a:pt x="460021" y="4122305"/>
                </a:lnTo>
                <a:lnTo>
                  <a:pt x="435795" y="4090165"/>
                </a:lnTo>
                <a:lnTo>
                  <a:pt x="412170" y="4057798"/>
                </a:lnTo>
                <a:lnTo>
                  <a:pt x="389149" y="4025205"/>
                </a:lnTo>
                <a:lnTo>
                  <a:pt x="366737" y="3992390"/>
                </a:lnTo>
                <a:lnTo>
                  <a:pt x="344940" y="3959357"/>
                </a:lnTo>
                <a:lnTo>
                  <a:pt x="323762" y="3926108"/>
                </a:lnTo>
                <a:lnTo>
                  <a:pt x="303208" y="3892647"/>
                </a:lnTo>
                <a:lnTo>
                  <a:pt x="283282" y="3858977"/>
                </a:lnTo>
                <a:lnTo>
                  <a:pt x="263990" y="3825100"/>
                </a:lnTo>
                <a:lnTo>
                  <a:pt x="245336" y="3791021"/>
                </a:lnTo>
                <a:lnTo>
                  <a:pt x="227325" y="3756742"/>
                </a:lnTo>
                <a:lnTo>
                  <a:pt x="209962" y="3722266"/>
                </a:lnTo>
                <a:lnTo>
                  <a:pt x="193251" y="3687597"/>
                </a:lnTo>
                <a:lnTo>
                  <a:pt x="177198" y="3652737"/>
                </a:lnTo>
                <a:lnTo>
                  <a:pt x="161806" y="3617690"/>
                </a:lnTo>
                <a:lnTo>
                  <a:pt x="147082" y="3582459"/>
                </a:lnTo>
                <a:lnTo>
                  <a:pt x="119653" y="3511458"/>
                </a:lnTo>
                <a:lnTo>
                  <a:pt x="94948" y="3439759"/>
                </a:lnTo>
                <a:lnTo>
                  <a:pt x="73007" y="3367386"/>
                </a:lnTo>
                <a:lnTo>
                  <a:pt x="53867" y="3294365"/>
                </a:lnTo>
                <a:lnTo>
                  <a:pt x="37567" y="3220721"/>
                </a:lnTo>
                <a:lnTo>
                  <a:pt x="24145" y="3146479"/>
                </a:lnTo>
                <a:lnTo>
                  <a:pt x="13639" y="3071664"/>
                </a:lnTo>
                <a:lnTo>
                  <a:pt x="6087" y="2996303"/>
                </a:lnTo>
                <a:lnTo>
                  <a:pt x="1528" y="2920419"/>
                </a:lnTo>
                <a:lnTo>
                  <a:pt x="382" y="2882289"/>
                </a:lnTo>
                <a:lnTo>
                  <a:pt x="0" y="28440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4001" y="620776"/>
            <a:ext cx="1897380" cy="298450"/>
          </a:xfrm>
          <a:custGeom>
            <a:avLst/>
            <a:gdLst/>
            <a:ahLst/>
            <a:cxnLst/>
            <a:rect l="l" t="t" r="r" b="b"/>
            <a:pathLst>
              <a:path w="1897379" h="298450">
                <a:moveTo>
                  <a:pt x="0" y="298450"/>
                </a:moveTo>
                <a:lnTo>
                  <a:pt x="1896999" y="298450"/>
                </a:lnTo>
                <a:lnTo>
                  <a:pt x="1896999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4001" y="620776"/>
            <a:ext cx="1897380" cy="298450"/>
          </a:xfrm>
          <a:custGeom>
            <a:avLst/>
            <a:gdLst/>
            <a:ahLst/>
            <a:cxnLst/>
            <a:rect l="l" t="t" r="r" b="b"/>
            <a:pathLst>
              <a:path w="1897379" h="298450">
                <a:moveTo>
                  <a:pt x="0" y="298450"/>
                </a:moveTo>
                <a:lnTo>
                  <a:pt x="1896999" y="298450"/>
                </a:lnTo>
                <a:lnTo>
                  <a:pt x="1896999" y="0"/>
                </a:lnTo>
                <a:lnTo>
                  <a:pt x="0" y="0"/>
                </a:lnTo>
                <a:lnTo>
                  <a:pt x="0" y="2984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276" y="6248400"/>
            <a:ext cx="1729105" cy="358775"/>
          </a:xfrm>
          <a:custGeom>
            <a:avLst/>
            <a:gdLst/>
            <a:ahLst/>
            <a:cxnLst/>
            <a:rect l="l" t="t" r="r" b="b"/>
            <a:pathLst>
              <a:path w="1729104" h="358775">
                <a:moveTo>
                  <a:pt x="0" y="358775"/>
                </a:moveTo>
                <a:lnTo>
                  <a:pt x="1728724" y="358775"/>
                </a:lnTo>
                <a:lnTo>
                  <a:pt x="172872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2276" y="6248400"/>
            <a:ext cx="1729105" cy="358775"/>
          </a:xfrm>
          <a:custGeom>
            <a:avLst/>
            <a:gdLst/>
            <a:ahLst/>
            <a:cxnLst/>
            <a:rect l="l" t="t" r="r" b="b"/>
            <a:pathLst>
              <a:path w="1729104" h="358775">
                <a:moveTo>
                  <a:pt x="0" y="358775"/>
                </a:moveTo>
                <a:lnTo>
                  <a:pt x="1728724" y="358775"/>
                </a:lnTo>
                <a:lnTo>
                  <a:pt x="172872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2276" y="6273495"/>
            <a:ext cx="172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LP-Inhalte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2421001"/>
            <a:ext cx="2605405" cy="2171700"/>
          </a:xfrm>
          <a:custGeom>
            <a:avLst/>
            <a:gdLst/>
            <a:ahLst/>
            <a:cxnLst/>
            <a:rect l="l" t="t" r="r" b="b"/>
            <a:pathLst>
              <a:path w="2605404" h="2171700">
                <a:moveTo>
                  <a:pt x="1302512" y="0"/>
                </a:moveTo>
                <a:lnTo>
                  <a:pt x="0" y="2171573"/>
                </a:lnTo>
                <a:lnTo>
                  <a:pt x="2605151" y="2171573"/>
                </a:lnTo>
                <a:lnTo>
                  <a:pt x="130251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6600" y="2421001"/>
            <a:ext cx="2605405" cy="2171700"/>
          </a:xfrm>
          <a:custGeom>
            <a:avLst/>
            <a:gdLst/>
            <a:ahLst/>
            <a:cxnLst/>
            <a:rect l="l" t="t" r="r" b="b"/>
            <a:pathLst>
              <a:path w="2605404" h="2171700">
                <a:moveTo>
                  <a:pt x="0" y="2171573"/>
                </a:moveTo>
                <a:lnTo>
                  <a:pt x="1302512" y="0"/>
                </a:lnTo>
                <a:lnTo>
                  <a:pt x="2605151" y="2171573"/>
                </a:lnTo>
                <a:lnTo>
                  <a:pt x="0" y="217157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8400" y="2133600"/>
            <a:ext cx="1800225" cy="503555"/>
          </a:xfrm>
          <a:custGeom>
            <a:avLst/>
            <a:gdLst/>
            <a:ahLst/>
            <a:cxnLst/>
            <a:rect l="l" t="t" r="r" b="b"/>
            <a:pathLst>
              <a:path w="1800225" h="503555">
                <a:moveTo>
                  <a:pt x="900176" y="0"/>
                </a:moveTo>
                <a:lnTo>
                  <a:pt x="829821" y="756"/>
                </a:lnTo>
                <a:lnTo>
                  <a:pt x="760948" y="2990"/>
                </a:lnTo>
                <a:lnTo>
                  <a:pt x="693757" y="6645"/>
                </a:lnTo>
                <a:lnTo>
                  <a:pt x="628449" y="11664"/>
                </a:lnTo>
                <a:lnTo>
                  <a:pt x="565222" y="17992"/>
                </a:lnTo>
                <a:lnTo>
                  <a:pt x="504278" y="25573"/>
                </a:lnTo>
                <a:lnTo>
                  <a:pt x="445817" y="34351"/>
                </a:lnTo>
                <a:lnTo>
                  <a:pt x="390037" y="44269"/>
                </a:lnTo>
                <a:lnTo>
                  <a:pt x="337140" y="55273"/>
                </a:lnTo>
                <a:lnTo>
                  <a:pt x="287325" y="67306"/>
                </a:lnTo>
                <a:lnTo>
                  <a:pt x="240792" y="80312"/>
                </a:lnTo>
                <a:lnTo>
                  <a:pt x="197742" y="94236"/>
                </a:lnTo>
                <a:lnTo>
                  <a:pt x="158374" y="109020"/>
                </a:lnTo>
                <a:lnTo>
                  <a:pt x="122888" y="124610"/>
                </a:lnTo>
                <a:lnTo>
                  <a:pt x="64365" y="157982"/>
                </a:lnTo>
                <a:lnTo>
                  <a:pt x="23771" y="193903"/>
                </a:lnTo>
                <a:lnTo>
                  <a:pt x="2707" y="231926"/>
                </a:lnTo>
                <a:lnTo>
                  <a:pt x="0" y="251587"/>
                </a:lnTo>
                <a:lnTo>
                  <a:pt x="2707" y="271247"/>
                </a:lnTo>
                <a:lnTo>
                  <a:pt x="23771" y="309277"/>
                </a:lnTo>
                <a:lnTo>
                  <a:pt x="64365" y="345210"/>
                </a:lnTo>
                <a:lnTo>
                  <a:pt x="122888" y="378596"/>
                </a:lnTo>
                <a:lnTo>
                  <a:pt x="158374" y="394194"/>
                </a:lnTo>
                <a:lnTo>
                  <a:pt x="197742" y="408987"/>
                </a:lnTo>
                <a:lnTo>
                  <a:pt x="240792" y="422920"/>
                </a:lnTo>
                <a:lnTo>
                  <a:pt x="287325" y="435935"/>
                </a:lnTo>
                <a:lnTo>
                  <a:pt x="337140" y="447977"/>
                </a:lnTo>
                <a:lnTo>
                  <a:pt x="390037" y="458989"/>
                </a:lnTo>
                <a:lnTo>
                  <a:pt x="445817" y="468916"/>
                </a:lnTo>
                <a:lnTo>
                  <a:pt x="504278" y="477702"/>
                </a:lnTo>
                <a:lnTo>
                  <a:pt x="565222" y="485290"/>
                </a:lnTo>
                <a:lnTo>
                  <a:pt x="628449" y="491624"/>
                </a:lnTo>
                <a:lnTo>
                  <a:pt x="693757" y="496648"/>
                </a:lnTo>
                <a:lnTo>
                  <a:pt x="760948" y="500307"/>
                </a:lnTo>
                <a:lnTo>
                  <a:pt x="829821" y="502543"/>
                </a:lnTo>
                <a:lnTo>
                  <a:pt x="900176" y="503300"/>
                </a:lnTo>
                <a:lnTo>
                  <a:pt x="970513" y="502543"/>
                </a:lnTo>
                <a:lnTo>
                  <a:pt x="1039370" y="500307"/>
                </a:lnTo>
                <a:lnTo>
                  <a:pt x="1106547" y="496648"/>
                </a:lnTo>
                <a:lnTo>
                  <a:pt x="1171843" y="491624"/>
                </a:lnTo>
                <a:lnTo>
                  <a:pt x="1235058" y="485290"/>
                </a:lnTo>
                <a:lnTo>
                  <a:pt x="1295992" y="477702"/>
                </a:lnTo>
                <a:lnTo>
                  <a:pt x="1354445" y="468916"/>
                </a:lnTo>
                <a:lnTo>
                  <a:pt x="1410217" y="458989"/>
                </a:lnTo>
                <a:lnTo>
                  <a:pt x="1463108" y="447977"/>
                </a:lnTo>
                <a:lnTo>
                  <a:pt x="1512918" y="435935"/>
                </a:lnTo>
                <a:lnTo>
                  <a:pt x="1559446" y="422920"/>
                </a:lnTo>
                <a:lnTo>
                  <a:pt x="1602492" y="408987"/>
                </a:lnTo>
                <a:lnTo>
                  <a:pt x="1641857" y="394194"/>
                </a:lnTo>
                <a:lnTo>
                  <a:pt x="1677340" y="378596"/>
                </a:lnTo>
                <a:lnTo>
                  <a:pt x="1735861" y="345210"/>
                </a:lnTo>
                <a:lnTo>
                  <a:pt x="1776453" y="309277"/>
                </a:lnTo>
                <a:lnTo>
                  <a:pt x="1797517" y="271247"/>
                </a:lnTo>
                <a:lnTo>
                  <a:pt x="1800225" y="251587"/>
                </a:lnTo>
                <a:lnTo>
                  <a:pt x="1797517" y="231926"/>
                </a:lnTo>
                <a:lnTo>
                  <a:pt x="1776453" y="193903"/>
                </a:lnTo>
                <a:lnTo>
                  <a:pt x="1735861" y="157982"/>
                </a:lnTo>
                <a:lnTo>
                  <a:pt x="1677340" y="124610"/>
                </a:lnTo>
                <a:lnTo>
                  <a:pt x="1641857" y="109020"/>
                </a:lnTo>
                <a:lnTo>
                  <a:pt x="1602492" y="94236"/>
                </a:lnTo>
                <a:lnTo>
                  <a:pt x="1559446" y="80312"/>
                </a:lnTo>
                <a:lnTo>
                  <a:pt x="1512918" y="67306"/>
                </a:lnTo>
                <a:lnTo>
                  <a:pt x="1463108" y="55273"/>
                </a:lnTo>
                <a:lnTo>
                  <a:pt x="1410217" y="44269"/>
                </a:lnTo>
                <a:lnTo>
                  <a:pt x="1354445" y="34351"/>
                </a:lnTo>
                <a:lnTo>
                  <a:pt x="1295992" y="25573"/>
                </a:lnTo>
                <a:lnTo>
                  <a:pt x="1235058" y="17992"/>
                </a:lnTo>
                <a:lnTo>
                  <a:pt x="1171843" y="11664"/>
                </a:lnTo>
                <a:lnTo>
                  <a:pt x="1106547" y="6645"/>
                </a:lnTo>
                <a:lnTo>
                  <a:pt x="1039370" y="2990"/>
                </a:lnTo>
                <a:lnTo>
                  <a:pt x="970513" y="756"/>
                </a:lnTo>
                <a:lnTo>
                  <a:pt x="900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8400" y="2133600"/>
            <a:ext cx="1800225" cy="503555"/>
          </a:xfrm>
          <a:custGeom>
            <a:avLst/>
            <a:gdLst/>
            <a:ahLst/>
            <a:cxnLst/>
            <a:rect l="l" t="t" r="r" b="b"/>
            <a:pathLst>
              <a:path w="1800225" h="503555">
                <a:moveTo>
                  <a:pt x="0" y="251587"/>
                </a:moveTo>
                <a:lnTo>
                  <a:pt x="10698" y="212680"/>
                </a:lnTo>
                <a:lnTo>
                  <a:pt x="41727" y="175652"/>
                </a:lnTo>
                <a:lnTo>
                  <a:pt x="91485" y="140949"/>
                </a:lnTo>
                <a:lnTo>
                  <a:pt x="158374" y="109020"/>
                </a:lnTo>
                <a:lnTo>
                  <a:pt x="197742" y="94236"/>
                </a:lnTo>
                <a:lnTo>
                  <a:pt x="240792" y="80312"/>
                </a:lnTo>
                <a:lnTo>
                  <a:pt x="287325" y="67306"/>
                </a:lnTo>
                <a:lnTo>
                  <a:pt x="337140" y="55273"/>
                </a:lnTo>
                <a:lnTo>
                  <a:pt x="390037" y="44269"/>
                </a:lnTo>
                <a:lnTo>
                  <a:pt x="445817" y="34351"/>
                </a:lnTo>
                <a:lnTo>
                  <a:pt x="504278" y="25573"/>
                </a:lnTo>
                <a:lnTo>
                  <a:pt x="565222" y="17992"/>
                </a:lnTo>
                <a:lnTo>
                  <a:pt x="628449" y="11664"/>
                </a:lnTo>
                <a:lnTo>
                  <a:pt x="693757" y="6645"/>
                </a:lnTo>
                <a:lnTo>
                  <a:pt x="760948" y="2990"/>
                </a:lnTo>
                <a:lnTo>
                  <a:pt x="829821" y="756"/>
                </a:lnTo>
                <a:lnTo>
                  <a:pt x="900176" y="0"/>
                </a:lnTo>
                <a:lnTo>
                  <a:pt x="970513" y="756"/>
                </a:lnTo>
                <a:lnTo>
                  <a:pt x="1039370" y="2990"/>
                </a:lnTo>
                <a:lnTo>
                  <a:pt x="1106547" y="6645"/>
                </a:lnTo>
                <a:lnTo>
                  <a:pt x="1171843" y="11664"/>
                </a:lnTo>
                <a:lnTo>
                  <a:pt x="1235058" y="17992"/>
                </a:lnTo>
                <a:lnTo>
                  <a:pt x="1295992" y="25573"/>
                </a:lnTo>
                <a:lnTo>
                  <a:pt x="1354445" y="34351"/>
                </a:lnTo>
                <a:lnTo>
                  <a:pt x="1410217" y="44269"/>
                </a:lnTo>
                <a:lnTo>
                  <a:pt x="1463108" y="55273"/>
                </a:lnTo>
                <a:lnTo>
                  <a:pt x="1512918" y="67306"/>
                </a:lnTo>
                <a:lnTo>
                  <a:pt x="1559446" y="80312"/>
                </a:lnTo>
                <a:lnTo>
                  <a:pt x="1602492" y="94236"/>
                </a:lnTo>
                <a:lnTo>
                  <a:pt x="1641857" y="109020"/>
                </a:lnTo>
                <a:lnTo>
                  <a:pt x="1677340" y="124610"/>
                </a:lnTo>
                <a:lnTo>
                  <a:pt x="1735861" y="157982"/>
                </a:lnTo>
                <a:lnTo>
                  <a:pt x="1776453" y="193903"/>
                </a:lnTo>
                <a:lnTo>
                  <a:pt x="1797517" y="231926"/>
                </a:lnTo>
                <a:lnTo>
                  <a:pt x="1800225" y="251587"/>
                </a:lnTo>
                <a:lnTo>
                  <a:pt x="1797517" y="271247"/>
                </a:lnTo>
                <a:lnTo>
                  <a:pt x="1789526" y="290496"/>
                </a:lnTo>
                <a:lnTo>
                  <a:pt x="1758498" y="327534"/>
                </a:lnTo>
                <a:lnTo>
                  <a:pt x="1708742" y="362249"/>
                </a:lnTo>
                <a:lnTo>
                  <a:pt x="1641857" y="394194"/>
                </a:lnTo>
                <a:lnTo>
                  <a:pt x="1602492" y="408987"/>
                </a:lnTo>
                <a:lnTo>
                  <a:pt x="1559446" y="422920"/>
                </a:lnTo>
                <a:lnTo>
                  <a:pt x="1512918" y="435935"/>
                </a:lnTo>
                <a:lnTo>
                  <a:pt x="1463108" y="447977"/>
                </a:lnTo>
                <a:lnTo>
                  <a:pt x="1410217" y="458989"/>
                </a:lnTo>
                <a:lnTo>
                  <a:pt x="1354445" y="468916"/>
                </a:lnTo>
                <a:lnTo>
                  <a:pt x="1295992" y="477702"/>
                </a:lnTo>
                <a:lnTo>
                  <a:pt x="1235058" y="485290"/>
                </a:lnTo>
                <a:lnTo>
                  <a:pt x="1171843" y="491624"/>
                </a:lnTo>
                <a:lnTo>
                  <a:pt x="1106547" y="496648"/>
                </a:lnTo>
                <a:lnTo>
                  <a:pt x="1039370" y="500307"/>
                </a:lnTo>
                <a:lnTo>
                  <a:pt x="970513" y="502543"/>
                </a:lnTo>
                <a:lnTo>
                  <a:pt x="900176" y="503300"/>
                </a:lnTo>
                <a:lnTo>
                  <a:pt x="829821" y="502543"/>
                </a:lnTo>
                <a:lnTo>
                  <a:pt x="760948" y="500307"/>
                </a:lnTo>
                <a:lnTo>
                  <a:pt x="693757" y="496648"/>
                </a:lnTo>
                <a:lnTo>
                  <a:pt x="628449" y="491624"/>
                </a:lnTo>
                <a:lnTo>
                  <a:pt x="565222" y="485290"/>
                </a:lnTo>
                <a:lnTo>
                  <a:pt x="504278" y="477702"/>
                </a:lnTo>
                <a:lnTo>
                  <a:pt x="445817" y="468916"/>
                </a:lnTo>
                <a:lnTo>
                  <a:pt x="390037" y="458989"/>
                </a:lnTo>
                <a:lnTo>
                  <a:pt x="337140" y="447977"/>
                </a:lnTo>
                <a:lnTo>
                  <a:pt x="287325" y="435935"/>
                </a:lnTo>
                <a:lnTo>
                  <a:pt x="240792" y="422920"/>
                </a:lnTo>
                <a:lnTo>
                  <a:pt x="197742" y="408987"/>
                </a:lnTo>
                <a:lnTo>
                  <a:pt x="158374" y="394194"/>
                </a:lnTo>
                <a:lnTo>
                  <a:pt x="122888" y="378596"/>
                </a:lnTo>
                <a:lnTo>
                  <a:pt x="64365" y="345210"/>
                </a:lnTo>
                <a:lnTo>
                  <a:pt x="23771" y="309277"/>
                </a:lnTo>
                <a:lnTo>
                  <a:pt x="2707" y="271247"/>
                </a:lnTo>
                <a:lnTo>
                  <a:pt x="0" y="251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23690" y="2236469"/>
            <a:ext cx="97281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Wissen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6697" y="3687902"/>
            <a:ext cx="1533525" cy="74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5"/>
              </a:lnSpc>
              <a:spcBef>
                <a:spcPts val="100"/>
              </a:spcBef>
            </a:pPr>
            <a:r>
              <a:rPr sz="2400" b="1" spc="150" dirty="0">
                <a:solidFill>
                  <a:srgbClr val="006600"/>
                </a:solidFill>
                <a:latin typeface="Times New Roman"/>
                <a:cs typeface="Times New Roman"/>
              </a:rPr>
              <a:t>Religions-</a:t>
            </a:r>
            <a:endParaRPr sz="2400">
              <a:latin typeface="Times New Roman"/>
              <a:cs typeface="Times New Roman"/>
            </a:endParaRPr>
          </a:p>
          <a:p>
            <a:pPr marL="55244">
              <a:lnSpc>
                <a:spcPts val="2825"/>
              </a:lnSpc>
            </a:pPr>
            <a:r>
              <a:rPr sz="2400" b="1" spc="55" dirty="0">
                <a:solidFill>
                  <a:srgbClr val="006600"/>
                </a:solidFill>
                <a:latin typeface="Times New Roman"/>
                <a:cs typeface="Times New Roman"/>
              </a:rPr>
              <a:t>unterricht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08175" y="4437126"/>
            <a:ext cx="1881505" cy="504825"/>
          </a:xfrm>
          <a:custGeom>
            <a:avLst/>
            <a:gdLst/>
            <a:ahLst/>
            <a:cxnLst/>
            <a:rect l="l" t="t" r="r" b="b"/>
            <a:pathLst>
              <a:path w="1881504" h="504825">
                <a:moveTo>
                  <a:pt x="940562" y="0"/>
                </a:moveTo>
                <a:lnTo>
                  <a:pt x="870370" y="691"/>
                </a:lnTo>
                <a:lnTo>
                  <a:pt x="801578" y="2734"/>
                </a:lnTo>
                <a:lnTo>
                  <a:pt x="734370" y="6079"/>
                </a:lnTo>
                <a:lnTo>
                  <a:pt x="668925" y="10677"/>
                </a:lnTo>
                <a:lnTo>
                  <a:pt x="605427" y="16481"/>
                </a:lnTo>
                <a:lnTo>
                  <a:pt x="544056" y="23441"/>
                </a:lnTo>
                <a:lnTo>
                  <a:pt x="484996" y="31508"/>
                </a:lnTo>
                <a:lnTo>
                  <a:pt x="428428" y="40635"/>
                </a:lnTo>
                <a:lnTo>
                  <a:pt x="374534" y="50772"/>
                </a:lnTo>
                <a:lnTo>
                  <a:pt x="323495" y="61870"/>
                </a:lnTo>
                <a:lnTo>
                  <a:pt x="275494" y="73882"/>
                </a:lnTo>
                <a:lnTo>
                  <a:pt x="230713" y="86758"/>
                </a:lnTo>
                <a:lnTo>
                  <a:pt x="189333" y="100449"/>
                </a:lnTo>
                <a:lnTo>
                  <a:pt x="151537" y="114908"/>
                </a:lnTo>
                <a:lnTo>
                  <a:pt x="87422" y="145931"/>
                </a:lnTo>
                <a:lnTo>
                  <a:pt x="39824" y="179438"/>
                </a:lnTo>
                <a:lnTo>
                  <a:pt x="10198" y="215041"/>
                </a:lnTo>
                <a:lnTo>
                  <a:pt x="0" y="252349"/>
                </a:lnTo>
                <a:lnTo>
                  <a:pt x="2580" y="271192"/>
                </a:lnTo>
                <a:lnTo>
                  <a:pt x="22674" y="307701"/>
                </a:lnTo>
                <a:lnTo>
                  <a:pt x="61468" y="342315"/>
                </a:lnTo>
                <a:lnTo>
                  <a:pt x="117506" y="374643"/>
                </a:lnTo>
                <a:lnTo>
                  <a:pt x="189333" y="404294"/>
                </a:lnTo>
                <a:lnTo>
                  <a:pt x="230713" y="417994"/>
                </a:lnTo>
                <a:lnTo>
                  <a:pt x="275494" y="430879"/>
                </a:lnTo>
                <a:lnTo>
                  <a:pt x="323495" y="442899"/>
                </a:lnTo>
                <a:lnTo>
                  <a:pt x="374534" y="454006"/>
                </a:lnTo>
                <a:lnTo>
                  <a:pt x="428428" y="464151"/>
                </a:lnTo>
                <a:lnTo>
                  <a:pt x="484996" y="473285"/>
                </a:lnTo>
                <a:lnTo>
                  <a:pt x="544056" y="481360"/>
                </a:lnTo>
                <a:lnTo>
                  <a:pt x="605427" y="488326"/>
                </a:lnTo>
                <a:lnTo>
                  <a:pt x="668925" y="494136"/>
                </a:lnTo>
                <a:lnTo>
                  <a:pt x="734370" y="498739"/>
                </a:lnTo>
                <a:lnTo>
                  <a:pt x="801578" y="502087"/>
                </a:lnTo>
                <a:lnTo>
                  <a:pt x="870370" y="504132"/>
                </a:lnTo>
                <a:lnTo>
                  <a:pt x="940562" y="504825"/>
                </a:lnTo>
                <a:lnTo>
                  <a:pt x="1010770" y="504132"/>
                </a:lnTo>
                <a:lnTo>
                  <a:pt x="1079576" y="502087"/>
                </a:lnTo>
                <a:lnTo>
                  <a:pt x="1146799" y="498739"/>
                </a:lnTo>
                <a:lnTo>
                  <a:pt x="1212255" y="494136"/>
                </a:lnTo>
                <a:lnTo>
                  <a:pt x="1275765" y="488326"/>
                </a:lnTo>
                <a:lnTo>
                  <a:pt x="1337145" y="481360"/>
                </a:lnTo>
                <a:lnTo>
                  <a:pt x="1396213" y="473285"/>
                </a:lnTo>
                <a:lnTo>
                  <a:pt x="1452789" y="464151"/>
                </a:lnTo>
                <a:lnTo>
                  <a:pt x="1506690" y="454006"/>
                </a:lnTo>
                <a:lnTo>
                  <a:pt x="1557734" y="442899"/>
                </a:lnTo>
                <a:lnTo>
                  <a:pt x="1605740" y="430879"/>
                </a:lnTo>
                <a:lnTo>
                  <a:pt x="1650525" y="417994"/>
                </a:lnTo>
                <a:lnTo>
                  <a:pt x="1691908" y="404294"/>
                </a:lnTo>
                <a:lnTo>
                  <a:pt x="1729707" y="389828"/>
                </a:lnTo>
                <a:lnTo>
                  <a:pt x="1793825" y="358789"/>
                </a:lnTo>
                <a:lnTo>
                  <a:pt x="1841425" y="325270"/>
                </a:lnTo>
                <a:lnTo>
                  <a:pt x="1871052" y="289659"/>
                </a:lnTo>
                <a:lnTo>
                  <a:pt x="1881251" y="252349"/>
                </a:lnTo>
                <a:lnTo>
                  <a:pt x="1878670" y="233506"/>
                </a:lnTo>
                <a:lnTo>
                  <a:pt x="1858576" y="197002"/>
                </a:lnTo>
                <a:lnTo>
                  <a:pt x="1819781" y="162399"/>
                </a:lnTo>
                <a:lnTo>
                  <a:pt x="1763740" y="130084"/>
                </a:lnTo>
                <a:lnTo>
                  <a:pt x="1691908" y="100449"/>
                </a:lnTo>
                <a:lnTo>
                  <a:pt x="1650525" y="86758"/>
                </a:lnTo>
                <a:lnTo>
                  <a:pt x="1605740" y="73882"/>
                </a:lnTo>
                <a:lnTo>
                  <a:pt x="1557734" y="61870"/>
                </a:lnTo>
                <a:lnTo>
                  <a:pt x="1506690" y="50772"/>
                </a:lnTo>
                <a:lnTo>
                  <a:pt x="1452789" y="40635"/>
                </a:lnTo>
                <a:lnTo>
                  <a:pt x="1396213" y="31508"/>
                </a:lnTo>
                <a:lnTo>
                  <a:pt x="1337145" y="23441"/>
                </a:lnTo>
                <a:lnTo>
                  <a:pt x="1275765" y="16481"/>
                </a:lnTo>
                <a:lnTo>
                  <a:pt x="1212255" y="10677"/>
                </a:lnTo>
                <a:lnTo>
                  <a:pt x="1146799" y="6079"/>
                </a:lnTo>
                <a:lnTo>
                  <a:pt x="1079576" y="2734"/>
                </a:lnTo>
                <a:lnTo>
                  <a:pt x="1010770" y="691"/>
                </a:lnTo>
                <a:lnTo>
                  <a:pt x="940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8175" y="4437126"/>
            <a:ext cx="1881505" cy="504825"/>
          </a:xfrm>
          <a:custGeom>
            <a:avLst/>
            <a:gdLst/>
            <a:ahLst/>
            <a:cxnLst/>
            <a:rect l="l" t="t" r="r" b="b"/>
            <a:pathLst>
              <a:path w="1881504" h="504825">
                <a:moveTo>
                  <a:pt x="0" y="252349"/>
                </a:moveTo>
                <a:lnTo>
                  <a:pt x="10198" y="215041"/>
                </a:lnTo>
                <a:lnTo>
                  <a:pt x="39824" y="179438"/>
                </a:lnTo>
                <a:lnTo>
                  <a:pt x="87422" y="145931"/>
                </a:lnTo>
                <a:lnTo>
                  <a:pt x="151537" y="114908"/>
                </a:lnTo>
                <a:lnTo>
                  <a:pt x="189333" y="100449"/>
                </a:lnTo>
                <a:lnTo>
                  <a:pt x="230713" y="86758"/>
                </a:lnTo>
                <a:lnTo>
                  <a:pt x="275494" y="73882"/>
                </a:lnTo>
                <a:lnTo>
                  <a:pt x="323495" y="61870"/>
                </a:lnTo>
                <a:lnTo>
                  <a:pt x="374534" y="50772"/>
                </a:lnTo>
                <a:lnTo>
                  <a:pt x="428428" y="40635"/>
                </a:lnTo>
                <a:lnTo>
                  <a:pt x="484996" y="31508"/>
                </a:lnTo>
                <a:lnTo>
                  <a:pt x="544056" y="23441"/>
                </a:lnTo>
                <a:lnTo>
                  <a:pt x="605427" y="16481"/>
                </a:lnTo>
                <a:lnTo>
                  <a:pt x="668925" y="10677"/>
                </a:lnTo>
                <a:lnTo>
                  <a:pt x="734370" y="6079"/>
                </a:lnTo>
                <a:lnTo>
                  <a:pt x="801578" y="2734"/>
                </a:lnTo>
                <a:lnTo>
                  <a:pt x="870370" y="691"/>
                </a:lnTo>
                <a:lnTo>
                  <a:pt x="940562" y="0"/>
                </a:lnTo>
                <a:lnTo>
                  <a:pt x="1010770" y="691"/>
                </a:lnTo>
                <a:lnTo>
                  <a:pt x="1079576" y="2734"/>
                </a:lnTo>
                <a:lnTo>
                  <a:pt x="1146799" y="6079"/>
                </a:lnTo>
                <a:lnTo>
                  <a:pt x="1212255" y="10677"/>
                </a:lnTo>
                <a:lnTo>
                  <a:pt x="1275765" y="16481"/>
                </a:lnTo>
                <a:lnTo>
                  <a:pt x="1337145" y="23441"/>
                </a:lnTo>
                <a:lnTo>
                  <a:pt x="1396213" y="31508"/>
                </a:lnTo>
                <a:lnTo>
                  <a:pt x="1452789" y="40635"/>
                </a:lnTo>
                <a:lnTo>
                  <a:pt x="1506690" y="50772"/>
                </a:lnTo>
                <a:lnTo>
                  <a:pt x="1557734" y="61870"/>
                </a:lnTo>
                <a:lnTo>
                  <a:pt x="1605740" y="73882"/>
                </a:lnTo>
                <a:lnTo>
                  <a:pt x="1650525" y="86758"/>
                </a:lnTo>
                <a:lnTo>
                  <a:pt x="1691908" y="100449"/>
                </a:lnTo>
                <a:lnTo>
                  <a:pt x="1729707" y="114908"/>
                </a:lnTo>
                <a:lnTo>
                  <a:pt x="1793825" y="145931"/>
                </a:lnTo>
                <a:lnTo>
                  <a:pt x="1841425" y="179438"/>
                </a:lnTo>
                <a:lnTo>
                  <a:pt x="1871052" y="215041"/>
                </a:lnTo>
                <a:lnTo>
                  <a:pt x="1881251" y="252349"/>
                </a:lnTo>
                <a:lnTo>
                  <a:pt x="1878670" y="271192"/>
                </a:lnTo>
                <a:lnTo>
                  <a:pt x="1871052" y="289659"/>
                </a:lnTo>
                <a:lnTo>
                  <a:pt x="1841425" y="325270"/>
                </a:lnTo>
                <a:lnTo>
                  <a:pt x="1793825" y="358789"/>
                </a:lnTo>
                <a:lnTo>
                  <a:pt x="1729707" y="389828"/>
                </a:lnTo>
                <a:lnTo>
                  <a:pt x="1691908" y="404294"/>
                </a:lnTo>
                <a:lnTo>
                  <a:pt x="1650525" y="417994"/>
                </a:lnTo>
                <a:lnTo>
                  <a:pt x="1605740" y="430879"/>
                </a:lnTo>
                <a:lnTo>
                  <a:pt x="1557734" y="442899"/>
                </a:lnTo>
                <a:lnTo>
                  <a:pt x="1506690" y="454006"/>
                </a:lnTo>
                <a:lnTo>
                  <a:pt x="1452789" y="464151"/>
                </a:lnTo>
                <a:lnTo>
                  <a:pt x="1396213" y="473285"/>
                </a:lnTo>
                <a:lnTo>
                  <a:pt x="1337145" y="481360"/>
                </a:lnTo>
                <a:lnTo>
                  <a:pt x="1275765" y="488326"/>
                </a:lnTo>
                <a:lnTo>
                  <a:pt x="1212255" y="494136"/>
                </a:lnTo>
                <a:lnTo>
                  <a:pt x="1146799" y="498739"/>
                </a:lnTo>
                <a:lnTo>
                  <a:pt x="1079576" y="502087"/>
                </a:lnTo>
                <a:lnTo>
                  <a:pt x="1010770" y="504132"/>
                </a:lnTo>
                <a:lnTo>
                  <a:pt x="940562" y="504825"/>
                </a:lnTo>
                <a:lnTo>
                  <a:pt x="870370" y="504132"/>
                </a:lnTo>
                <a:lnTo>
                  <a:pt x="801578" y="502087"/>
                </a:lnTo>
                <a:lnTo>
                  <a:pt x="734370" y="498739"/>
                </a:lnTo>
                <a:lnTo>
                  <a:pt x="668925" y="494136"/>
                </a:lnTo>
                <a:lnTo>
                  <a:pt x="605427" y="488326"/>
                </a:lnTo>
                <a:lnTo>
                  <a:pt x="544056" y="481360"/>
                </a:lnTo>
                <a:lnTo>
                  <a:pt x="484996" y="473285"/>
                </a:lnTo>
                <a:lnTo>
                  <a:pt x="428428" y="464151"/>
                </a:lnTo>
                <a:lnTo>
                  <a:pt x="374534" y="454006"/>
                </a:lnTo>
                <a:lnTo>
                  <a:pt x="323495" y="442899"/>
                </a:lnTo>
                <a:lnTo>
                  <a:pt x="275494" y="430879"/>
                </a:lnTo>
                <a:lnTo>
                  <a:pt x="230713" y="417994"/>
                </a:lnTo>
                <a:lnTo>
                  <a:pt x="189333" y="404294"/>
                </a:lnTo>
                <a:lnTo>
                  <a:pt x="151537" y="389828"/>
                </a:lnTo>
                <a:lnTo>
                  <a:pt x="87422" y="358789"/>
                </a:lnTo>
                <a:lnTo>
                  <a:pt x="39824" y="325270"/>
                </a:lnTo>
                <a:lnTo>
                  <a:pt x="10198" y="289659"/>
                </a:lnTo>
                <a:lnTo>
                  <a:pt x="0" y="252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40991" y="4540758"/>
            <a:ext cx="101726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2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önn</a:t>
            </a:r>
            <a:r>
              <a:rPr sz="22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4437126"/>
            <a:ext cx="1727200" cy="504825"/>
          </a:xfrm>
          <a:custGeom>
            <a:avLst/>
            <a:gdLst/>
            <a:ahLst/>
            <a:cxnLst/>
            <a:rect l="l" t="t" r="r" b="b"/>
            <a:pathLst>
              <a:path w="1727200" h="504825">
                <a:moveTo>
                  <a:pt x="863600" y="0"/>
                </a:moveTo>
                <a:lnTo>
                  <a:pt x="792763" y="835"/>
                </a:lnTo>
                <a:lnTo>
                  <a:pt x="723505" y="3300"/>
                </a:lnTo>
                <a:lnTo>
                  <a:pt x="656047" y="7329"/>
                </a:lnTo>
                <a:lnTo>
                  <a:pt x="590612" y="12857"/>
                </a:lnTo>
                <a:lnTo>
                  <a:pt x="527423" y="19819"/>
                </a:lnTo>
                <a:lnTo>
                  <a:pt x="466700" y="28152"/>
                </a:lnTo>
                <a:lnTo>
                  <a:pt x="408666" y="37789"/>
                </a:lnTo>
                <a:lnTo>
                  <a:pt x="353543" y="48666"/>
                </a:lnTo>
                <a:lnTo>
                  <a:pt x="301554" y="60719"/>
                </a:lnTo>
                <a:lnTo>
                  <a:pt x="252920" y="73882"/>
                </a:lnTo>
                <a:lnTo>
                  <a:pt x="207864" y="88091"/>
                </a:lnTo>
                <a:lnTo>
                  <a:pt x="166607" y="103281"/>
                </a:lnTo>
                <a:lnTo>
                  <a:pt x="129373" y="119387"/>
                </a:lnTo>
                <a:lnTo>
                  <a:pt x="67857" y="154090"/>
                </a:lnTo>
                <a:lnTo>
                  <a:pt x="25095" y="191681"/>
                </a:lnTo>
                <a:lnTo>
                  <a:pt x="2862" y="231641"/>
                </a:lnTo>
                <a:lnTo>
                  <a:pt x="0" y="252349"/>
                </a:lnTo>
                <a:lnTo>
                  <a:pt x="2862" y="273056"/>
                </a:lnTo>
                <a:lnTo>
                  <a:pt x="25095" y="313024"/>
                </a:lnTo>
                <a:lnTo>
                  <a:pt x="67857" y="350627"/>
                </a:lnTo>
                <a:lnTo>
                  <a:pt x="129373" y="385345"/>
                </a:lnTo>
                <a:lnTo>
                  <a:pt x="166607" y="401461"/>
                </a:lnTo>
                <a:lnTo>
                  <a:pt x="207864" y="416660"/>
                </a:lnTo>
                <a:lnTo>
                  <a:pt x="252920" y="430879"/>
                </a:lnTo>
                <a:lnTo>
                  <a:pt x="301554" y="444051"/>
                </a:lnTo>
                <a:lnTo>
                  <a:pt x="353543" y="456113"/>
                </a:lnTo>
                <a:lnTo>
                  <a:pt x="408666" y="467000"/>
                </a:lnTo>
                <a:lnTo>
                  <a:pt x="466700" y="476645"/>
                </a:lnTo>
                <a:lnTo>
                  <a:pt x="527423" y="484985"/>
                </a:lnTo>
                <a:lnTo>
                  <a:pt x="590612" y="491954"/>
                </a:lnTo>
                <a:lnTo>
                  <a:pt x="656047" y="497487"/>
                </a:lnTo>
                <a:lnTo>
                  <a:pt x="723505" y="501520"/>
                </a:lnTo>
                <a:lnTo>
                  <a:pt x="792763" y="503988"/>
                </a:lnTo>
                <a:lnTo>
                  <a:pt x="863600" y="504825"/>
                </a:lnTo>
                <a:lnTo>
                  <a:pt x="934419" y="503988"/>
                </a:lnTo>
                <a:lnTo>
                  <a:pt x="1003663" y="501520"/>
                </a:lnTo>
                <a:lnTo>
                  <a:pt x="1071110" y="497487"/>
                </a:lnTo>
                <a:lnTo>
                  <a:pt x="1136538" y="491954"/>
                </a:lnTo>
                <a:lnTo>
                  <a:pt x="1199723" y="484985"/>
                </a:lnTo>
                <a:lnTo>
                  <a:pt x="1260443" y="476645"/>
                </a:lnTo>
                <a:lnTo>
                  <a:pt x="1318477" y="467000"/>
                </a:lnTo>
                <a:lnTo>
                  <a:pt x="1373601" y="456113"/>
                </a:lnTo>
                <a:lnTo>
                  <a:pt x="1425593" y="444051"/>
                </a:lnTo>
                <a:lnTo>
                  <a:pt x="1474231" y="430879"/>
                </a:lnTo>
                <a:lnTo>
                  <a:pt x="1519293" y="416660"/>
                </a:lnTo>
                <a:lnTo>
                  <a:pt x="1560555" y="401461"/>
                </a:lnTo>
                <a:lnTo>
                  <a:pt x="1597796" y="385345"/>
                </a:lnTo>
                <a:lnTo>
                  <a:pt x="1659324" y="350627"/>
                </a:lnTo>
                <a:lnTo>
                  <a:pt x="1702097" y="313024"/>
                </a:lnTo>
                <a:lnTo>
                  <a:pt x="1724336" y="273056"/>
                </a:lnTo>
                <a:lnTo>
                  <a:pt x="1727200" y="252349"/>
                </a:lnTo>
                <a:lnTo>
                  <a:pt x="1724336" y="231641"/>
                </a:lnTo>
                <a:lnTo>
                  <a:pt x="1702097" y="191681"/>
                </a:lnTo>
                <a:lnTo>
                  <a:pt x="1659324" y="154090"/>
                </a:lnTo>
                <a:lnTo>
                  <a:pt x="1597796" y="119387"/>
                </a:lnTo>
                <a:lnTo>
                  <a:pt x="1560555" y="103281"/>
                </a:lnTo>
                <a:lnTo>
                  <a:pt x="1519293" y="88091"/>
                </a:lnTo>
                <a:lnTo>
                  <a:pt x="1474231" y="73882"/>
                </a:lnTo>
                <a:lnTo>
                  <a:pt x="1425593" y="60719"/>
                </a:lnTo>
                <a:lnTo>
                  <a:pt x="1373601" y="48666"/>
                </a:lnTo>
                <a:lnTo>
                  <a:pt x="1318477" y="37789"/>
                </a:lnTo>
                <a:lnTo>
                  <a:pt x="1260443" y="28152"/>
                </a:lnTo>
                <a:lnTo>
                  <a:pt x="1199723" y="19819"/>
                </a:lnTo>
                <a:lnTo>
                  <a:pt x="1136538" y="12857"/>
                </a:lnTo>
                <a:lnTo>
                  <a:pt x="1071110" y="7329"/>
                </a:lnTo>
                <a:lnTo>
                  <a:pt x="1003663" y="3300"/>
                </a:lnTo>
                <a:lnTo>
                  <a:pt x="934419" y="835"/>
                </a:lnTo>
                <a:lnTo>
                  <a:pt x="863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4437126"/>
            <a:ext cx="1727200" cy="504825"/>
          </a:xfrm>
          <a:custGeom>
            <a:avLst/>
            <a:gdLst/>
            <a:ahLst/>
            <a:cxnLst/>
            <a:rect l="l" t="t" r="r" b="b"/>
            <a:pathLst>
              <a:path w="1727200" h="504825">
                <a:moveTo>
                  <a:pt x="0" y="252349"/>
                </a:moveTo>
                <a:lnTo>
                  <a:pt x="11301" y="211397"/>
                </a:lnTo>
                <a:lnTo>
                  <a:pt x="44021" y="172557"/>
                </a:lnTo>
                <a:lnTo>
                  <a:pt x="96382" y="136345"/>
                </a:lnTo>
                <a:lnTo>
                  <a:pt x="166607" y="103281"/>
                </a:lnTo>
                <a:lnTo>
                  <a:pt x="207864" y="88091"/>
                </a:lnTo>
                <a:lnTo>
                  <a:pt x="252920" y="73882"/>
                </a:lnTo>
                <a:lnTo>
                  <a:pt x="301554" y="60719"/>
                </a:lnTo>
                <a:lnTo>
                  <a:pt x="353543" y="48666"/>
                </a:lnTo>
                <a:lnTo>
                  <a:pt x="408666" y="37789"/>
                </a:lnTo>
                <a:lnTo>
                  <a:pt x="466700" y="28152"/>
                </a:lnTo>
                <a:lnTo>
                  <a:pt x="527423" y="19819"/>
                </a:lnTo>
                <a:lnTo>
                  <a:pt x="590612" y="12857"/>
                </a:lnTo>
                <a:lnTo>
                  <a:pt x="656047" y="7329"/>
                </a:lnTo>
                <a:lnTo>
                  <a:pt x="723505" y="3300"/>
                </a:lnTo>
                <a:lnTo>
                  <a:pt x="792763" y="835"/>
                </a:lnTo>
                <a:lnTo>
                  <a:pt x="863600" y="0"/>
                </a:lnTo>
                <a:lnTo>
                  <a:pt x="934419" y="835"/>
                </a:lnTo>
                <a:lnTo>
                  <a:pt x="1003663" y="3300"/>
                </a:lnTo>
                <a:lnTo>
                  <a:pt x="1071110" y="7329"/>
                </a:lnTo>
                <a:lnTo>
                  <a:pt x="1136538" y="12857"/>
                </a:lnTo>
                <a:lnTo>
                  <a:pt x="1199723" y="19819"/>
                </a:lnTo>
                <a:lnTo>
                  <a:pt x="1260443" y="28152"/>
                </a:lnTo>
                <a:lnTo>
                  <a:pt x="1318477" y="37789"/>
                </a:lnTo>
                <a:lnTo>
                  <a:pt x="1373601" y="48666"/>
                </a:lnTo>
                <a:lnTo>
                  <a:pt x="1425593" y="60719"/>
                </a:lnTo>
                <a:lnTo>
                  <a:pt x="1474231" y="73882"/>
                </a:lnTo>
                <a:lnTo>
                  <a:pt x="1519293" y="88091"/>
                </a:lnTo>
                <a:lnTo>
                  <a:pt x="1560555" y="103281"/>
                </a:lnTo>
                <a:lnTo>
                  <a:pt x="1597796" y="119387"/>
                </a:lnTo>
                <a:lnTo>
                  <a:pt x="1659324" y="154090"/>
                </a:lnTo>
                <a:lnTo>
                  <a:pt x="1702097" y="191681"/>
                </a:lnTo>
                <a:lnTo>
                  <a:pt x="1724336" y="231641"/>
                </a:lnTo>
                <a:lnTo>
                  <a:pt x="1727200" y="252349"/>
                </a:lnTo>
                <a:lnTo>
                  <a:pt x="1724336" y="273056"/>
                </a:lnTo>
                <a:lnTo>
                  <a:pt x="1715895" y="293303"/>
                </a:lnTo>
                <a:lnTo>
                  <a:pt x="1683166" y="332153"/>
                </a:lnTo>
                <a:lnTo>
                  <a:pt x="1630793" y="368379"/>
                </a:lnTo>
                <a:lnTo>
                  <a:pt x="1560555" y="401461"/>
                </a:lnTo>
                <a:lnTo>
                  <a:pt x="1519293" y="416660"/>
                </a:lnTo>
                <a:lnTo>
                  <a:pt x="1474231" y="430879"/>
                </a:lnTo>
                <a:lnTo>
                  <a:pt x="1425593" y="444051"/>
                </a:lnTo>
                <a:lnTo>
                  <a:pt x="1373601" y="456113"/>
                </a:lnTo>
                <a:lnTo>
                  <a:pt x="1318477" y="467000"/>
                </a:lnTo>
                <a:lnTo>
                  <a:pt x="1260443" y="476645"/>
                </a:lnTo>
                <a:lnTo>
                  <a:pt x="1199723" y="484985"/>
                </a:lnTo>
                <a:lnTo>
                  <a:pt x="1136538" y="491954"/>
                </a:lnTo>
                <a:lnTo>
                  <a:pt x="1071110" y="497487"/>
                </a:lnTo>
                <a:lnTo>
                  <a:pt x="1003663" y="501520"/>
                </a:lnTo>
                <a:lnTo>
                  <a:pt x="934419" y="503988"/>
                </a:lnTo>
                <a:lnTo>
                  <a:pt x="863600" y="504825"/>
                </a:lnTo>
                <a:lnTo>
                  <a:pt x="792763" y="503988"/>
                </a:lnTo>
                <a:lnTo>
                  <a:pt x="723505" y="501520"/>
                </a:lnTo>
                <a:lnTo>
                  <a:pt x="656047" y="497487"/>
                </a:lnTo>
                <a:lnTo>
                  <a:pt x="590612" y="491954"/>
                </a:lnTo>
                <a:lnTo>
                  <a:pt x="527423" y="484985"/>
                </a:lnTo>
                <a:lnTo>
                  <a:pt x="466700" y="476645"/>
                </a:lnTo>
                <a:lnTo>
                  <a:pt x="408666" y="467000"/>
                </a:lnTo>
                <a:lnTo>
                  <a:pt x="353543" y="456113"/>
                </a:lnTo>
                <a:lnTo>
                  <a:pt x="301554" y="444051"/>
                </a:lnTo>
                <a:lnTo>
                  <a:pt x="252920" y="430879"/>
                </a:lnTo>
                <a:lnTo>
                  <a:pt x="207864" y="416660"/>
                </a:lnTo>
                <a:lnTo>
                  <a:pt x="166607" y="401461"/>
                </a:lnTo>
                <a:lnTo>
                  <a:pt x="129373" y="385345"/>
                </a:lnTo>
                <a:lnTo>
                  <a:pt x="67857" y="350627"/>
                </a:lnTo>
                <a:lnTo>
                  <a:pt x="25095" y="313024"/>
                </a:lnTo>
                <a:lnTo>
                  <a:pt x="2862" y="273056"/>
                </a:lnTo>
                <a:lnTo>
                  <a:pt x="0" y="252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63895" y="4554473"/>
            <a:ext cx="92836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906" y="217677"/>
            <a:ext cx="52705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CEC9B"/>
                </a:solidFill>
                <a:latin typeface="Times New Roman"/>
                <a:cs typeface="Times New Roman"/>
              </a:rPr>
              <a:t>Modell </a:t>
            </a:r>
            <a:r>
              <a:rPr sz="1400" b="1" spc="105" dirty="0">
                <a:solidFill>
                  <a:srgbClr val="FCEC9B"/>
                </a:solidFill>
                <a:latin typeface="Times New Roman"/>
                <a:cs typeface="Times New Roman"/>
              </a:rPr>
              <a:t>eines </a:t>
            </a:r>
            <a:r>
              <a:rPr sz="1400" b="1" spc="50" dirty="0">
                <a:solidFill>
                  <a:srgbClr val="FCEC9B"/>
                </a:solidFill>
                <a:latin typeface="Times New Roman"/>
                <a:cs typeface="Times New Roman"/>
              </a:rPr>
              <a:t>kompetenzorientierten</a:t>
            </a:r>
            <a:r>
              <a:rPr sz="1400" b="1" spc="0" dirty="0">
                <a:solidFill>
                  <a:srgbClr val="FCEC9B"/>
                </a:solidFill>
                <a:latin typeface="Times New Roman"/>
                <a:cs typeface="Times New Roman"/>
              </a:rPr>
              <a:t> </a:t>
            </a:r>
            <a:r>
              <a:rPr sz="1400" b="1" spc="50" dirty="0">
                <a:solidFill>
                  <a:srgbClr val="FCEC9B"/>
                </a:solidFill>
                <a:latin typeface="Times New Roman"/>
                <a:cs typeface="Times New Roman"/>
              </a:rPr>
              <a:t>Religionsunterrichts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388995">
              <a:lnSpc>
                <a:spcPct val="100000"/>
              </a:lnSpc>
            </a:pP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LP-Kompetenzen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25" y="776300"/>
            <a:ext cx="8642350" cy="5676900"/>
          </a:xfrm>
          <a:custGeom>
            <a:avLst/>
            <a:gdLst/>
            <a:ahLst/>
            <a:cxnLst/>
            <a:rect l="l" t="t" r="r" b="b"/>
            <a:pathLst>
              <a:path w="8642350" h="5676900">
                <a:moveTo>
                  <a:pt x="4780684" y="5664200"/>
                </a:moveTo>
                <a:lnTo>
                  <a:pt x="3861665" y="5664200"/>
                </a:lnTo>
                <a:lnTo>
                  <a:pt x="3918393" y="5676900"/>
                </a:lnTo>
                <a:lnTo>
                  <a:pt x="4723956" y="5676900"/>
                </a:lnTo>
                <a:lnTo>
                  <a:pt x="4780684" y="5664200"/>
                </a:lnTo>
                <a:close/>
              </a:path>
              <a:path w="8642350" h="5676900">
                <a:moveTo>
                  <a:pt x="4949544" y="5651500"/>
                </a:moveTo>
                <a:lnTo>
                  <a:pt x="3692805" y="5651500"/>
                </a:lnTo>
                <a:lnTo>
                  <a:pt x="3748866" y="5664200"/>
                </a:lnTo>
                <a:lnTo>
                  <a:pt x="4893483" y="5664200"/>
                </a:lnTo>
                <a:lnTo>
                  <a:pt x="4949544" y="5651500"/>
                </a:lnTo>
                <a:close/>
              </a:path>
              <a:path w="8642350" h="5676900">
                <a:moveTo>
                  <a:pt x="5060967" y="5638800"/>
                </a:moveTo>
                <a:lnTo>
                  <a:pt x="3581382" y="5638800"/>
                </a:lnTo>
                <a:lnTo>
                  <a:pt x="3636976" y="5651500"/>
                </a:lnTo>
                <a:lnTo>
                  <a:pt x="5005373" y="5651500"/>
                </a:lnTo>
                <a:lnTo>
                  <a:pt x="5060967" y="5638800"/>
                </a:lnTo>
                <a:close/>
              </a:path>
              <a:path w="8642350" h="5676900">
                <a:moveTo>
                  <a:pt x="5171424" y="5626100"/>
                </a:moveTo>
                <a:lnTo>
                  <a:pt x="3470925" y="5626100"/>
                </a:lnTo>
                <a:lnTo>
                  <a:pt x="3526031" y="5638800"/>
                </a:lnTo>
                <a:lnTo>
                  <a:pt x="5116318" y="5638800"/>
                </a:lnTo>
                <a:lnTo>
                  <a:pt x="5171424" y="5626100"/>
                </a:lnTo>
                <a:close/>
              </a:path>
              <a:path w="8642350" h="5676900">
                <a:moveTo>
                  <a:pt x="5335217" y="5600700"/>
                </a:moveTo>
                <a:lnTo>
                  <a:pt x="3307132" y="5600700"/>
                </a:lnTo>
                <a:lnTo>
                  <a:pt x="3416070" y="5626100"/>
                </a:lnTo>
                <a:lnTo>
                  <a:pt x="5226279" y="5626100"/>
                </a:lnTo>
                <a:lnTo>
                  <a:pt x="5335217" y="5600700"/>
                </a:lnTo>
                <a:close/>
              </a:path>
              <a:path w="8642350" h="5676900">
                <a:moveTo>
                  <a:pt x="5602836" y="5549900"/>
                </a:moveTo>
                <a:lnTo>
                  <a:pt x="3039513" y="5549900"/>
                </a:lnTo>
                <a:lnTo>
                  <a:pt x="3253059" y="5600700"/>
                </a:lnTo>
                <a:lnTo>
                  <a:pt x="5389290" y="5600700"/>
                </a:lnTo>
                <a:lnTo>
                  <a:pt x="5602836" y="5549900"/>
                </a:lnTo>
                <a:close/>
              </a:path>
              <a:path w="8642350" h="5676900">
                <a:moveTo>
                  <a:pt x="5707942" y="139700"/>
                </a:moveTo>
                <a:lnTo>
                  <a:pt x="2934456" y="139700"/>
                </a:lnTo>
                <a:lnTo>
                  <a:pt x="2626605" y="215900"/>
                </a:lnTo>
                <a:lnTo>
                  <a:pt x="2576415" y="241300"/>
                </a:lnTo>
                <a:lnTo>
                  <a:pt x="2379023" y="292100"/>
                </a:lnTo>
                <a:lnTo>
                  <a:pt x="2330541" y="317500"/>
                </a:lnTo>
                <a:lnTo>
                  <a:pt x="2234650" y="342900"/>
                </a:lnTo>
                <a:lnTo>
                  <a:pt x="2187251" y="368300"/>
                </a:lnTo>
                <a:lnTo>
                  <a:pt x="2140222" y="381000"/>
                </a:lnTo>
                <a:lnTo>
                  <a:pt x="2093569" y="406400"/>
                </a:lnTo>
                <a:lnTo>
                  <a:pt x="2047295" y="419100"/>
                </a:lnTo>
                <a:lnTo>
                  <a:pt x="2001406" y="444500"/>
                </a:lnTo>
                <a:lnTo>
                  <a:pt x="1955907" y="457200"/>
                </a:lnTo>
                <a:lnTo>
                  <a:pt x="1910802" y="482600"/>
                </a:lnTo>
                <a:lnTo>
                  <a:pt x="1866096" y="495300"/>
                </a:lnTo>
                <a:lnTo>
                  <a:pt x="1777901" y="546100"/>
                </a:lnTo>
                <a:lnTo>
                  <a:pt x="1734421" y="558800"/>
                </a:lnTo>
                <a:lnTo>
                  <a:pt x="1648721" y="609600"/>
                </a:lnTo>
                <a:lnTo>
                  <a:pt x="1606510" y="622300"/>
                </a:lnTo>
                <a:lnTo>
                  <a:pt x="1523391" y="673100"/>
                </a:lnTo>
                <a:lnTo>
                  <a:pt x="1442040" y="723900"/>
                </a:lnTo>
                <a:lnTo>
                  <a:pt x="1402040" y="736600"/>
                </a:lnTo>
                <a:lnTo>
                  <a:pt x="1362496" y="762000"/>
                </a:lnTo>
                <a:lnTo>
                  <a:pt x="1284798" y="812800"/>
                </a:lnTo>
                <a:lnTo>
                  <a:pt x="1208982" y="863600"/>
                </a:lnTo>
                <a:lnTo>
                  <a:pt x="1135088" y="914400"/>
                </a:lnTo>
                <a:lnTo>
                  <a:pt x="1063154" y="965200"/>
                </a:lnTo>
                <a:lnTo>
                  <a:pt x="1027934" y="1003300"/>
                </a:lnTo>
                <a:lnTo>
                  <a:pt x="993219" y="1028700"/>
                </a:lnTo>
                <a:lnTo>
                  <a:pt x="959012" y="1054100"/>
                </a:lnTo>
                <a:lnTo>
                  <a:pt x="925319" y="1079500"/>
                </a:lnTo>
                <a:lnTo>
                  <a:pt x="892145" y="1104900"/>
                </a:lnTo>
                <a:lnTo>
                  <a:pt x="859494" y="1143000"/>
                </a:lnTo>
                <a:lnTo>
                  <a:pt x="827371" y="1168400"/>
                </a:lnTo>
                <a:lnTo>
                  <a:pt x="795782" y="1193800"/>
                </a:lnTo>
                <a:lnTo>
                  <a:pt x="764730" y="1219200"/>
                </a:lnTo>
                <a:lnTo>
                  <a:pt x="734221" y="1257300"/>
                </a:lnTo>
                <a:lnTo>
                  <a:pt x="704259" y="1282700"/>
                </a:lnTo>
                <a:lnTo>
                  <a:pt x="674849" y="1308100"/>
                </a:lnTo>
                <a:lnTo>
                  <a:pt x="645996" y="1346200"/>
                </a:lnTo>
                <a:lnTo>
                  <a:pt x="617705" y="1371600"/>
                </a:lnTo>
                <a:lnTo>
                  <a:pt x="589980" y="1409700"/>
                </a:lnTo>
                <a:lnTo>
                  <a:pt x="562827" y="1435100"/>
                </a:lnTo>
                <a:lnTo>
                  <a:pt x="536249" y="1460500"/>
                </a:lnTo>
                <a:lnTo>
                  <a:pt x="510253" y="1498600"/>
                </a:lnTo>
                <a:lnTo>
                  <a:pt x="484842" y="1524000"/>
                </a:lnTo>
                <a:lnTo>
                  <a:pt x="460021" y="1562100"/>
                </a:lnTo>
                <a:lnTo>
                  <a:pt x="435795" y="1587500"/>
                </a:lnTo>
                <a:lnTo>
                  <a:pt x="412170" y="1625600"/>
                </a:lnTo>
                <a:lnTo>
                  <a:pt x="389149" y="1663700"/>
                </a:lnTo>
                <a:lnTo>
                  <a:pt x="366737" y="1689100"/>
                </a:lnTo>
                <a:lnTo>
                  <a:pt x="344940" y="1727200"/>
                </a:lnTo>
                <a:lnTo>
                  <a:pt x="323762" y="1752600"/>
                </a:lnTo>
                <a:lnTo>
                  <a:pt x="303208" y="1790700"/>
                </a:lnTo>
                <a:lnTo>
                  <a:pt x="283282" y="1828800"/>
                </a:lnTo>
                <a:lnTo>
                  <a:pt x="263990" y="1854200"/>
                </a:lnTo>
                <a:lnTo>
                  <a:pt x="245336" y="1892300"/>
                </a:lnTo>
                <a:lnTo>
                  <a:pt x="227325" y="1930400"/>
                </a:lnTo>
                <a:lnTo>
                  <a:pt x="209962" y="1955800"/>
                </a:lnTo>
                <a:lnTo>
                  <a:pt x="193251" y="1993900"/>
                </a:lnTo>
                <a:lnTo>
                  <a:pt x="177198" y="2032000"/>
                </a:lnTo>
                <a:lnTo>
                  <a:pt x="161806" y="2070100"/>
                </a:lnTo>
                <a:lnTo>
                  <a:pt x="147082" y="2095500"/>
                </a:lnTo>
                <a:lnTo>
                  <a:pt x="133029" y="2133600"/>
                </a:lnTo>
                <a:lnTo>
                  <a:pt x="119653" y="2171700"/>
                </a:lnTo>
                <a:lnTo>
                  <a:pt x="106957" y="2209800"/>
                </a:lnTo>
                <a:lnTo>
                  <a:pt x="94948" y="2247900"/>
                </a:lnTo>
                <a:lnTo>
                  <a:pt x="83630" y="2273300"/>
                </a:lnTo>
                <a:lnTo>
                  <a:pt x="73007" y="2311400"/>
                </a:lnTo>
                <a:lnTo>
                  <a:pt x="63085" y="2349500"/>
                </a:lnTo>
                <a:lnTo>
                  <a:pt x="53867" y="2387600"/>
                </a:lnTo>
                <a:lnTo>
                  <a:pt x="45360" y="2425700"/>
                </a:lnTo>
                <a:lnTo>
                  <a:pt x="37567" y="2463800"/>
                </a:lnTo>
                <a:lnTo>
                  <a:pt x="30494" y="2501900"/>
                </a:lnTo>
                <a:lnTo>
                  <a:pt x="24145" y="2540000"/>
                </a:lnTo>
                <a:lnTo>
                  <a:pt x="18525" y="2578100"/>
                </a:lnTo>
                <a:lnTo>
                  <a:pt x="13639" y="2616200"/>
                </a:lnTo>
                <a:lnTo>
                  <a:pt x="9491" y="2654300"/>
                </a:lnTo>
                <a:lnTo>
                  <a:pt x="6087" y="2692400"/>
                </a:lnTo>
                <a:lnTo>
                  <a:pt x="3431" y="2730500"/>
                </a:lnTo>
                <a:lnTo>
                  <a:pt x="1528" y="2768600"/>
                </a:lnTo>
                <a:lnTo>
                  <a:pt x="382" y="2806700"/>
                </a:lnTo>
                <a:lnTo>
                  <a:pt x="0" y="2844800"/>
                </a:lnTo>
                <a:lnTo>
                  <a:pt x="382" y="2882900"/>
                </a:lnTo>
                <a:lnTo>
                  <a:pt x="1528" y="2921000"/>
                </a:lnTo>
                <a:lnTo>
                  <a:pt x="3431" y="2959100"/>
                </a:lnTo>
                <a:lnTo>
                  <a:pt x="6087" y="2997200"/>
                </a:lnTo>
                <a:lnTo>
                  <a:pt x="9491" y="3035300"/>
                </a:lnTo>
                <a:lnTo>
                  <a:pt x="13639" y="3060700"/>
                </a:lnTo>
                <a:lnTo>
                  <a:pt x="18525" y="3098800"/>
                </a:lnTo>
                <a:lnTo>
                  <a:pt x="24145" y="3136900"/>
                </a:lnTo>
                <a:lnTo>
                  <a:pt x="30494" y="3175000"/>
                </a:lnTo>
                <a:lnTo>
                  <a:pt x="37567" y="3213100"/>
                </a:lnTo>
                <a:lnTo>
                  <a:pt x="45360" y="3251200"/>
                </a:lnTo>
                <a:lnTo>
                  <a:pt x="53867" y="3289300"/>
                </a:lnTo>
                <a:lnTo>
                  <a:pt x="63085" y="3327400"/>
                </a:lnTo>
                <a:lnTo>
                  <a:pt x="73007" y="3365500"/>
                </a:lnTo>
                <a:lnTo>
                  <a:pt x="83630" y="3403600"/>
                </a:lnTo>
                <a:lnTo>
                  <a:pt x="94948" y="3429000"/>
                </a:lnTo>
                <a:lnTo>
                  <a:pt x="106957" y="3467100"/>
                </a:lnTo>
                <a:lnTo>
                  <a:pt x="119653" y="3505200"/>
                </a:lnTo>
                <a:lnTo>
                  <a:pt x="133029" y="3543300"/>
                </a:lnTo>
                <a:lnTo>
                  <a:pt x="147082" y="3581400"/>
                </a:lnTo>
                <a:lnTo>
                  <a:pt x="161806" y="3606800"/>
                </a:lnTo>
                <a:lnTo>
                  <a:pt x="177198" y="3644900"/>
                </a:lnTo>
                <a:lnTo>
                  <a:pt x="193251" y="3683000"/>
                </a:lnTo>
                <a:lnTo>
                  <a:pt x="209962" y="3721100"/>
                </a:lnTo>
                <a:lnTo>
                  <a:pt x="227325" y="3746500"/>
                </a:lnTo>
                <a:lnTo>
                  <a:pt x="245336" y="3784600"/>
                </a:lnTo>
                <a:lnTo>
                  <a:pt x="263990" y="3822700"/>
                </a:lnTo>
                <a:lnTo>
                  <a:pt x="283282" y="3848100"/>
                </a:lnTo>
                <a:lnTo>
                  <a:pt x="303208" y="3886200"/>
                </a:lnTo>
                <a:lnTo>
                  <a:pt x="323762" y="3924300"/>
                </a:lnTo>
                <a:lnTo>
                  <a:pt x="344940" y="3949700"/>
                </a:lnTo>
                <a:lnTo>
                  <a:pt x="366737" y="3987800"/>
                </a:lnTo>
                <a:lnTo>
                  <a:pt x="389149" y="4025900"/>
                </a:lnTo>
                <a:lnTo>
                  <a:pt x="412170" y="4051300"/>
                </a:lnTo>
                <a:lnTo>
                  <a:pt x="435795" y="4089400"/>
                </a:lnTo>
                <a:lnTo>
                  <a:pt x="460021" y="4114800"/>
                </a:lnTo>
                <a:lnTo>
                  <a:pt x="484842" y="4152900"/>
                </a:lnTo>
                <a:lnTo>
                  <a:pt x="510253" y="4178300"/>
                </a:lnTo>
                <a:lnTo>
                  <a:pt x="536249" y="4216400"/>
                </a:lnTo>
                <a:lnTo>
                  <a:pt x="562827" y="4241800"/>
                </a:lnTo>
                <a:lnTo>
                  <a:pt x="589980" y="4279900"/>
                </a:lnTo>
                <a:lnTo>
                  <a:pt x="617705" y="4305300"/>
                </a:lnTo>
                <a:lnTo>
                  <a:pt x="645996" y="4330700"/>
                </a:lnTo>
                <a:lnTo>
                  <a:pt x="674849" y="4368800"/>
                </a:lnTo>
                <a:lnTo>
                  <a:pt x="704259" y="4394200"/>
                </a:lnTo>
                <a:lnTo>
                  <a:pt x="734221" y="4419600"/>
                </a:lnTo>
                <a:lnTo>
                  <a:pt x="764730" y="4457700"/>
                </a:lnTo>
                <a:lnTo>
                  <a:pt x="795782" y="4483100"/>
                </a:lnTo>
                <a:lnTo>
                  <a:pt x="827371" y="4508500"/>
                </a:lnTo>
                <a:lnTo>
                  <a:pt x="859494" y="4546600"/>
                </a:lnTo>
                <a:lnTo>
                  <a:pt x="892145" y="4572000"/>
                </a:lnTo>
                <a:lnTo>
                  <a:pt x="925319" y="4597400"/>
                </a:lnTo>
                <a:lnTo>
                  <a:pt x="959012" y="4622800"/>
                </a:lnTo>
                <a:lnTo>
                  <a:pt x="993219" y="4648200"/>
                </a:lnTo>
                <a:lnTo>
                  <a:pt x="1027934" y="4686300"/>
                </a:lnTo>
                <a:lnTo>
                  <a:pt x="1063154" y="4711700"/>
                </a:lnTo>
                <a:lnTo>
                  <a:pt x="1135088" y="4762500"/>
                </a:lnTo>
                <a:lnTo>
                  <a:pt x="1208982" y="4813300"/>
                </a:lnTo>
                <a:lnTo>
                  <a:pt x="1284798" y="4864100"/>
                </a:lnTo>
                <a:lnTo>
                  <a:pt x="1362496" y="4914900"/>
                </a:lnTo>
                <a:lnTo>
                  <a:pt x="1442040" y="4965700"/>
                </a:lnTo>
                <a:lnTo>
                  <a:pt x="1482492" y="4978400"/>
                </a:lnTo>
                <a:lnTo>
                  <a:pt x="1523391" y="5003800"/>
                </a:lnTo>
                <a:lnTo>
                  <a:pt x="1648721" y="5080000"/>
                </a:lnTo>
                <a:lnTo>
                  <a:pt x="1691359" y="5092700"/>
                </a:lnTo>
                <a:lnTo>
                  <a:pt x="1777901" y="5143500"/>
                </a:lnTo>
                <a:lnTo>
                  <a:pt x="1821794" y="5156200"/>
                </a:lnTo>
                <a:lnTo>
                  <a:pt x="1866096" y="5181600"/>
                </a:lnTo>
                <a:lnTo>
                  <a:pt x="1910802" y="5194300"/>
                </a:lnTo>
                <a:lnTo>
                  <a:pt x="2001406" y="5245100"/>
                </a:lnTo>
                <a:lnTo>
                  <a:pt x="2093569" y="5270500"/>
                </a:lnTo>
                <a:lnTo>
                  <a:pt x="2140222" y="5295900"/>
                </a:lnTo>
                <a:lnTo>
                  <a:pt x="2187251" y="5308600"/>
                </a:lnTo>
                <a:lnTo>
                  <a:pt x="2234650" y="5334000"/>
                </a:lnTo>
                <a:lnTo>
                  <a:pt x="2330541" y="5359400"/>
                </a:lnTo>
                <a:lnTo>
                  <a:pt x="2379023" y="5384800"/>
                </a:lnTo>
                <a:lnTo>
                  <a:pt x="2576415" y="5435600"/>
                </a:lnTo>
                <a:lnTo>
                  <a:pt x="2626605" y="5461000"/>
                </a:lnTo>
                <a:lnTo>
                  <a:pt x="2986837" y="5549900"/>
                </a:lnTo>
                <a:lnTo>
                  <a:pt x="5655512" y="5549900"/>
                </a:lnTo>
                <a:lnTo>
                  <a:pt x="6015744" y="5461000"/>
                </a:lnTo>
                <a:lnTo>
                  <a:pt x="6065934" y="5435600"/>
                </a:lnTo>
                <a:lnTo>
                  <a:pt x="6263326" y="5384800"/>
                </a:lnTo>
                <a:lnTo>
                  <a:pt x="6311808" y="5359400"/>
                </a:lnTo>
                <a:lnTo>
                  <a:pt x="6407699" y="5334000"/>
                </a:lnTo>
                <a:lnTo>
                  <a:pt x="6455098" y="5308600"/>
                </a:lnTo>
                <a:lnTo>
                  <a:pt x="6502127" y="5295900"/>
                </a:lnTo>
                <a:lnTo>
                  <a:pt x="6548780" y="5270500"/>
                </a:lnTo>
                <a:lnTo>
                  <a:pt x="6640943" y="5245100"/>
                </a:lnTo>
                <a:lnTo>
                  <a:pt x="6731547" y="5194300"/>
                </a:lnTo>
                <a:lnTo>
                  <a:pt x="6776253" y="5181600"/>
                </a:lnTo>
                <a:lnTo>
                  <a:pt x="6820555" y="5156200"/>
                </a:lnTo>
                <a:lnTo>
                  <a:pt x="6864448" y="5143500"/>
                </a:lnTo>
                <a:lnTo>
                  <a:pt x="6950990" y="5092700"/>
                </a:lnTo>
                <a:lnTo>
                  <a:pt x="6993628" y="5080000"/>
                </a:lnTo>
                <a:lnTo>
                  <a:pt x="7118958" y="5003800"/>
                </a:lnTo>
                <a:lnTo>
                  <a:pt x="7159857" y="4978400"/>
                </a:lnTo>
                <a:lnTo>
                  <a:pt x="7200309" y="4965700"/>
                </a:lnTo>
                <a:lnTo>
                  <a:pt x="7279853" y="4914900"/>
                </a:lnTo>
                <a:lnTo>
                  <a:pt x="7357551" y="4864100"/>
                </a:lnTo>
                <a:lnTo>
                  <a:pt x="7433367" y="4813300"/>
                </a:lnTo>
                <a:lnTo>
                  <a:pt x="7507261" y="4762500"/>
                </a:lnTo>
                <a:lnTo>
                  <a:pt x="7579195" y="4711700"/>
                </a:lnTo>
                <a:lnTo>
                  <a:pt x="7614415" y="4686300"/>
                </a:lnTo>
                <a:lnTo>
                  <a:pt x="7649130" y="4648200"/>
                </a:lnTo>
                <a:lnTo>
                  <a:pt x="7683337" y="4622800"/>
                </a:lnTo>
                <a:lnTo>
                  <a:pt x="7717030" y="4597400"/>
                </a:lnTo>
                <a:lnTo>
                  <a:pt x="7750204" y="4572000"/>
                </a:lnTo>
                <a:lnTo>
                  <a:pt x="7782855" y="4546600"/>
                </a:lnTo>
                <a:lnTo>
                  <a:pt x="7814978" y="4508500"/>
                </a:lnTo>
                <a:lnTo>
                  <a:pt x="7846567" y="4483100"/>
                </a:lnTo>
                <a:lnTo>
                  <a:pt x="7877619" y="4457700"/>
                </a:lnTo>
                <a:lnTo>
                  <a:pt x="7908128" y="4419600"/>
                </a:lnTo>
                <a:lnTo>
                  <a:pt x="7938090" y="4394200"/>
                </a:lnTo>
                <a:lnTo>
                  <a:pt x="7967500" y="4368800"/>
                </a:lnTo>
                <a:lnTo>
                  <a:pt x="7996353" y="4330700"/>
                </a:lnTo>
                <a:lnTo>
                  <a:pt x="8024644" y="4305300"/>
                </a:lnTo>
                <a:lnTo>
                  <a:pt x="8052369" y="4279900"/>
                </a:lnTo>
                <a:lnTo>
                  <a:pt x="8079522" y="4241800"/>
                </a:lnTo>
                <a:lnTo>
                  <a:pt x="8106100" y="4216400"/>
                </a:lnTo>
                <a:lnTo>
                  <a:pt x="8132096" y="4178300"/>
                </a:lnTo>
                <a:lnTo>
                  <a:pt x="8157507" y="4152900"/>
                </a:lnTo>
                <a:lnTo>
                  <a:pt x="8182328" y="4114800"/>
                </a:lnTo>
                <a:lnTo>
                  <a:pt x="8206554" y="4089400"/>
                </a:lnTo>
                <a:lnTo>
                  <a:pt x="8230179" y="4051300"/>
                </a:lnTo>
                <a:lnTo>
                  <a:pt x="8253200" y="4025900"/>
                </a:lnTo>
                <a:lnTo>
                  <a:pt x="8275612" y="3987800"/>
                </a:lnTo>
                <a:lnTo>
                  <a:pt x="8297409" y="3949700"/>
                </a:lnTo>
                <a:lnTo>
                  <a:pt x="8318587" y="3924300"/>
                </a:lnTo>
                <a:lnTo>
                  <a:pt x="8339141" y="3886200"/>
                </a:lnTo>
                <a:lnTo>
                  <a:pt x="8359067" y="3848100"/>
                </a:lnTo>
                <a:lnTo>
                  <a:pt x="8378359" y="3822700"/>
                </a:lnTo>
                <a:lnTo>
                  <a:pt x="8397013" y="3784600"/>
                </a:lnTo>
                <a:lnTo>
                  <a:pt x="8415024" y="3746500"/>
                </a:lnTo>
                <a:lnTo>
                  <a:pt x="8432387" y="3721100"/>
                </a:lnTo>
                <a:lnTo>
                  <a:pt x="8449098" y="3683000"/>
                </a:lnTo>
                <a:lnTo>
                  <a:pt x="8465151" y="3644900"/>
                </a:lnTo>
                <a:lnTo>
                  <a:pt x="8480543" y="3606800"/>
                </a:lnTo>
                <a:lnTo>
                  <a:pt x="8495267" y="3581400"/>
                </a:lnTo>
                <a:lnTo>
                  <a:pt x="8509320" y="3543300"/>
                </a:lnTo>
                <a:lnTo>
                  <a:pt x="8522696" y="3505200"/>
                </a:lnTo>
                <a:lnTo>
                  <a:pt x="8535392" y="3467100"/>
                </a:lnTo>
                <a:lnTo>
                  <a:pt x="8547401" y="3429000"/>
                </a:lnTo>
                <a:lnTo>
                  <a:pt x="8558719" y="3403600"/>
                </a:lnTo>
                <a:lnTo>
                  <a:pt x="8569342" y="3365500"/>
                </a:lnTo>
                <a:lnTo>
                  <a:pt x="8579264" y="3327400"/>
                </a:lnTo>
                <a:lnTo>
                  <a:pt x="8588482" y="3289300"/>
                </a:lnTo>
                <a:lnTo>
                  <a:pt x="8596989" y="3251200"/>
                </a:lnTo>
                <a:lnTo>
                  <a:pt x="8604782" y="3213100"/>
                </a:lnTo>
                <a:lnTo>
                  <a:pt x="8611855" y="3175000"/>
                </a:lnTo>
                <a:lnTo>
                  <a:pt x="8618204" y="3136900"/>
                </a:lnTo>
                <a:lnTo>
                  <a:pt x="8623824" y="3098800"/>
                </a:lnTo>
                <a:lnTo>
                  <a:pt x="8628710" y="3060700"/>
                </a:lnTo>
                <a:lnTo>
                  <a:pt x="8632858" y="3035300"/>
                </a:lnTo>
                <a:lnTo>
                  <a:pt x="8636262" y="2997200"/>
                </a:lnTo>
                <a:lnTo>
                  <a:pt x="8638918" y="2959100"/>
                </a:lnTo>
                <a:lnTo>
                  <a:pt x="8640821" y="2921000"/>
                </a:lnTo>
                <a:lnTo>
                  <a:pt x="8641967" y="2882900"/>
                </a:lnTo>
                <a:lnTo>
                  <a:pt x="8642350" y="2844800"/>
                </a:lnTo>
                <a:lnTo>
                  <a:pt x="8641967" y="2806700"/>
                </a:lnTo>
                <a:lnTo>
                  <a:pt x="8640821" y="2768600"/>
                </a:lnTo>
                <a:lnTo>
                  <a:pt x="8638918" y="2730500"/>
                </a:lnTo>
                <a:lnTo>
                  <a:pt x="8636263" y="2692400"/>
                </a:lnTo>
                <a:lnTo>
                  <a:pt x="8632859" y="2654300"/>
                </a:lnTo>
                <a:lnTo>
                  <a:pt x="8628711" y="2616200"/>
                </a:lnTo>
                <a:lnTo>
                  <a:pt x="8623825" y="2578100"/>
                </a:lnTo>
                <a:lnTo>
                  <a:pt x="8618206" y="2540000"/>
                </a:lnTo>
                <a:lnTo>
                  <a:pt x="8611857" y="2501900"/>
                </a:lnTo>
                <a:lnTo>
                  <a:pt x="8604784" y="2463800"/>
                </a:lnTo>
                <a:lnTo>
                  <a:pt x="8596992" y="2425700"/>
                </a:lnTo>
                <a:lnTo>
                  <a:pt x="8588485" y="2387600"/>
                </a:lnTo>
                <a:lnTo>
                  <a:pt x="8579268" y="2349500"/>
                </a:lnTo>
                <a:lnTo>
                  <a:pt x="8569346" y="2311400"/>
                </a:lnTo>
                <a:lnTo>
                  <a:pt x="8558724" y="2273300"/>
                </a:lnTo>
                <a:lnTo>
                  <a:pt x="8547406" y="2247900"/>
                </a:lnTo>
                <a:lnTo>
                  <a:pt x="8535398" y="2209800"/>
                </a:lnTo>
                <a:lnTo>
                  <a:pt x="8522703" y="2171700"/>
                </a:lnTo>
                <a:lnTo>
                  <a:pt x="8509328" y="2133600"/>
                </a:lnTo>
                <a:lnTo>
                  <a:pt x="8495276" y="2095500"/>
                </a:lnTo>
                <a:lnTo>
                  <a:pt x="8480552" y="2070100"/>
                </a:lnTo>
                <a:lnTo>
                  <a:pt x="8465161" y="2032000"/>
                </a:lnTo>
                <a:lnTo>
                  <a:pt x="8449109" y="1993900"/>
                </a:lnTo>
                <a:lnTo>
                  <a:pt x="8432399" y="1955800"/>
                </a:lnTo>
                <a:lnTo>
                  <a:pt x="8415036" y="1930400"/>
                </a:lnTo>
                <a:lnTo>
                  <a:pt x="8397026" y="1892300"/>
                </a:lnTo>
                <a:lnTo>
                  <a:pt x="8378373" y="1854200"/>
                </a:lnTo>
                <a:lnTo>
                  <a:pt x="8359082" y="1828800"/>
                </a:lnTo>
                <a:lnTo>
                  <a:pt x="8339157" y="1790700"/>
                </a:lnTo>
                <a:lnTo>
                  <a:pt x="8318604" y="1752600"/>
                </a:lnTo>
                <a:lnTo>
                  <a:pt x="8297427" y="1727200"/>
                </a:lnTo>
                <a:lnTo>
                  <a:pt x="8275631" y="1689100"/>
                </a:lnTo>
                <a:lnTo>
                  <a:pt x="8253220" y="1663700"/>
                </a:lnTo>
                <a:lnTo>
                  <a:pt x="8230200" y="1625600"/>
                </a:lnTo>
                <a:lnTo>
                  <a:pt x="8206576" y="1587500"/>
                </a:lnTo>
                <a:lnTo>
                  <a:pt x="8182351" y="1562100"/>
                </a:lnTo>
                <a:lnTo>
                  <a:pt x="8157531" y="1524000"/>
                </a:lnTo>
                <a:lnTo>
                  <a:pt x="8132121" y="1498600"/>
                </a:lnTo>
                <a:lnTo>
                  <a:pt x="8106126" y="1460500"/>
                </a:lnTo>
                <a:lnTo>
                  <a:pt x="8079549" y="1435100"/>
                </a:lnTo>
                <a:lnTo>
                  <a:pt x="8052397" y="1409700"/>
                </a:lnTo>
                <a:lnTo>
                  <a:pt x="8024673" y="1371600"/>
                </a:lnTo>
                <a:lnTo>
                  <a:pt x="7996383" y="1346200"/>
                </a:lnTo>
                <a:lnTo>
                  <a:pt x="7967531" y="1308100"/>
                </a:lnTo>
                <a:lnTo>
                  <a:pt x="7938122" y="1282700"/>
                </a:lnTo>
                <a:lnTo>
                  <a:pt x="7908161" y="1257300"/>
                </a:lnTo>
                <a:lnTo>
                  <a:pt x="7877653" y="1219200"/>
                </a:lnTo>
                <a:lnTo>
                  <a:pt x="7846602" y="1193800"/>
                </a:lnTo>
                <a:lnTo>
                  <a:pt x="7815014" y="1168400"/>
                </a:lnTo>
                <a:lnTo>
                  <a:pt x="7782892" y="1143000"/>
                </a:lnTo>
                <a:lnTo>
                  <a:pt x="7750243" y="1104900"/>
                </a:lnTo>
                <a:lnTo>
                  <a:pt x="7717069" y="1079500"/>
                </a:lnTo>
                <a:lnTo>
                  <a:pt x="7683377" y="1054100"/>
                </a:lnTo>
                <a:lnTo>
                  <a:pt x="7649172" y="1028700"/>
                </a:lnTo>
                <a:lnTo>
                  <a:pt x="7614457" y="1003300"/>
                </a:lnTo>
                <a:lnTo>
                  <a:pt x="7579238" y="965200"/>
                </a:lnTo>
                <a:lnTo>
                  <a:pt x="7507305" y="914400"/>
                </a:lnTo>
                <a:lnTo>
                  <a:pt x="7433413" y="863600"/>
                </a:lnTo>
                <a:lnTo>
                  <a:pt x="7357599" y="812800"/>
                </a:lnTo>
                <a:lnTo>
                  <a:pt x="7279902" y="762000"/>
                </a:lnTo>
                <a:lnTo>
                  <a:pt x="7240359" y="736600"/>
                </a:lnTo>
                <a:lnTo>
                  <a:pt x="7200360" y="723900"/>
                </a:lnTo>
                <a:lnTo>
                  <a:pt x="7119011" y="673100"/>
                </a:lnTo>
                <a:lnTo>
                  <a:pt x="7035892" y="622300"/>
                </a:lnTo>
                <a:lnTo>
                  <a:pt x="6993682" y="609600"/>
                </a:lnTo>
                <a:lnTo>
                  <a:pt x="6907983" y="558800"/>
                </a:lnTo>
                <a:lnTo>
                  <a:pt x="6864503" y="546100"/>
                </a:lnTo>
                <a:lnTo>
                  <a:pt x="6776309" y="495300"/>
                </a:lnTo>
                <a:lnTo>
                  <a:pt x="6731603" y="482600"/>
                </a:lnTo>
                <a:lnTo>
                  <a:pt x="6686498" y="457200"/>
                </a:lnTo>
                <a:lnTo>
                  <a:pt x="6640999" y="444500"/>
                </a:lnTo>
                <a:lnTo>
                  <a:pt x="6595110" y="419100"/>
                </a:lnTo>
                <a:lnTo>
                  <a:pt x="6548837" y="406400"/>
                </a:lnTo>
                <a:lnTo>
                  <a:pt x="6502183" y="381000"/>
                </a:lnTo>
                <a:lnTo>
                  <a:pt x="6455154" y="368300"/>
                </a:lnTo>
                <a:lnTo>
                  <a:pt x="6407755" y="342900"/>
                </a:lnTo>
                <a:lnTo>
                  <a:pt x="6311864" y="317500"/>
                </a:lnTo>
                <a:lnTo>
                  <a:pt x="6263382" y="292100"/>
                </a:lnTo>
                <a:lnTo>
                  <a:pt x="6065988" y="241300"/>
                </a:lnTo>
                <a:lnTo>
                  <a:pt x="6015797" y="215900"/>
                </a:lnTo>
                <a:lnTo>
                  <a:pt x="5707942" y="139700"/>
                </a:lnTo>
                <a:close/>
              </a:path>
              <a:path w="8642350" h="5676900">
                <a:moveTo>
                  <a:pt x="5443137" y="88900"/>
                </a:moveTo>
                <a:lnTo>
                  <a:pt x="3199256" y="88900"/>
                </a:lnTo>
                <a:lnTo>
                  <a:pt x="2986837" y="139700"/>
                </a:lnTo>
                <a:lnTo>
                  <a:pt x="5655560" y="139700"/>
                </a:lnTo>
                <a:lnTo>
                  <a:pt x="5443137" y="88900"/>
                </a:lnTo>
                <a:close/>
              </a:path>
              <a:path w="8642350" h="5676900">
                <a:moveTo>
                  <a:pt x="5280917" y="63500"/>
                </a:moveTo>
                <a:lnTo>
                  <a:pt x="3361471" y="63500"/>
                </a:lnTo>
                <a:lnTo>
                  <a:pt x="3253059" y="88900"/>
                </a:lnTo>
                <a:lnTo>
                  <a:pt x="5389332" y="88900"/>
                </a:lnTo>
                <a:lnTo>
                  <a:pt x="5280917" y="63500"/>
                </a:lnTo>
                <a:close/>
              </a:path>
              <a:path w="8642350" h="5676900">
                <a:moveTo>
                  <a:pt x="5116352" y="38100"/>
                </a:moveTo>
                <a:lnTo>
                  <a:pt x="3526031" y="38100"/>
                </a:lnTo>
                <a:lnTo>
                  <a:pt x="3416070" y="63500"/>
                </a:lnTo>
                <a:lnTo>
                  <a:pt x="5226316" y="63500"/>
                </a:lnTo>
                <a:lnTo>
                  <a:pt x="5116352" y="38100"/>
                </a:lnTo>
                <a:close/>
              </a:path>
              <a:path w="8642350" h="5676900">
                <a:moveTo>
                  <a:pt x="5005404" y="25400"/>
                </a:moveTo>
                <a:lnTo>
                  <a:pt x="3636976" y="25400"/>
                </a:lnTo>
                <a:lnTo>
                  <a:pt x="3581382" y="38100"/>
                </a:lnTo>
                <a:lnTo>
                  <a:pt x="5060999" y="38100"/>
                </a:lnTo>
                <a:lnTo>
                  <a:pt x="5005404" y="25400"/>
                </a:lnTo>
                <a:close/>
              </a:path>
              <a:path w="8642350" h="5676900">
                <a:moveTo>
                  <a:pt x="4837218" y="12700"/>
                </a:moveTo>
                <a:lnTo>
                  <a:pt x="3805155" y="12700"/>
                </a:lnTo>
                <a:lnTo>
                  <a:pt x="3748866" y="25400"/>
                </a:lnTo>
                <a:lnTo>
                  <a:pt x="4893509" y="25400"/>
                </a:lnTo>
                <a:lnTo>
                  <a:pt x="4837218" y="12700"/>
                </a:lnTo>
                <a:close/>
              </a:path>
              <a:path w="8642350" h="5676900">
                <a:moveTo>
                  <a:pt x="4667032" y="0"/>
                </a:moveTo>
                <a:lnTo>
                  <a:pt x="3975334" y="0"/>
                </a:lnTo>
                <a:lnTo>
                  <a:pt x="3918393" y="12700"/>
                </a:lnTo>
                <a:lnTo>
                  <a:pt x="4723975" y="12700"/>
                </a:lnTo>
                <a:lnTo>
                  <a:pt x="4667032" y="0"/>
                </a:lnTo>
                <a:close/>
              </a:path>
            </a:pathLst>
          </a:custGeom>
          <a:solidFill>
            <a:srgbClr val="FFE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25" y="765175"/>
            <a:ext cx="8642350" cy="5688330"/>
          </a:xfrm>
          <a:custGeom>
            <a:avLst/>
            <a:gdLst/>
            <a:ahLst/>
            <a:cxnLst/>
            <a:rect l="l" t="t" r="r" b="b"/>
            <a:pathLst>
              <a:path w="8642350" h="5688330">
                <a:moveTo>
                  <a:pt x="0" y="2844038"/>
                </a:moveTo>
                <a:lnTo>
                  <a:pt x="382" y="2805786"/>
                </a:lnTo>
                <a:lnTo>
                  <a:pt x="1528" y="2767656"/>
                </a:lnTo>
                <a:lnTo>
                  <a:pt x="6087" y="2691772"/>
                </a:lnTo>
                <a:lnTo>
                  <a:pt x="13639" y="2616410"/>
                </a:lnTo>
                <a:lnTo>
                  <a:pt x="24145" y="2541596"/>
                </a:lnTo>
                <a:lnTo>
                  <a:pt x="37567" y="2467354"/>
                </a:lnTo>
                <a:lnTo>
                  <a:pt x="53867" y="2393709"/>
                </a:lnTo>
                <a:lnTo>
                  <a:pt x="73007" y="2320688"/>
                </a:lnTo>
                <a:lnTo>
                  <a:pt x="94948" y="2248314"/>
                </a:lnTo>
                <a:lnTo>
                  <a:pt x="119653" y="2176614"/>
                </a:lnTo>
                <a:lnTo>
                  <a:pt x="147082" y="2105612"/>
                </a:lnTo>
                <a:lnTo>
                  <a:pt x="161806" y="2070381"/>
                </a:lnTo>
                <a:lnTo>
                  <a:pt x="177198" y="2035334"/>
                </a:lnTo>
                <a:lnTo>
                  <a:pt x="193251" y="2000474"/>
                </a:lnTo>
                <a:lnTo>
                  <a:pt x="209962" y="1965804"/>
                </a:lnTo>
                <a:lnTo>
                  <a:pt x="227325" y="1931328"/>
                </a:lnTo>
                <a:lnTo>
                  <a:pt x="245336" y="1897048"/>
                </a:lnTo>
                <a:lnTo>
                  <a:pt x="263990" y="1862969"/>
                </a:lnTo>
                <a:lnTo>
                  <a:pt x="283282" y="1829092"/>
                </a:lnTo>
                <a:lnTo>
                  <a:pt x="303208" y="1795421"/>
                </a:lnTo>
                <a:lnTo>
                  <a:pt x="323762" y="1761959"/>
                </a:lnTo>
                <a:lnTo>
                  <a:pt x="344940" y="1728710"/>
                </a:lnTo>
                <a:lnTo>
                  <a:pt x="366737" y="1695676"/>
                </a:lnTo>
                <a:lnTo>
                  <a:pt x="389149" y="1662861"/>
                </a:lnTo>
                <a:lnTo>
                  <a:pt x="412170" y="1630268"/>
                </a:lnTo>
                <a:lnTo>
                  <a:pt x="435795" y="1597900"/>
                </a:lnTo>
                <a:lnTo>
                  <a:pt x="460021" y="1565759"/>
                </a:lnTo>
                <a:lnTo>
                  <a:pt x="484842" y="1533850"/>
                </a:lnTo>
                <a:lnTo>
                  <a:pt x="510253" y="1502176"/>
                </a:lnTo>
                <a:lnTo>
                  <a:pt x="536249" y="1470739"/>
                </a:lnTo>
                <a:lnTo>
                  <a:pt x="562827" y="1439542"/>
                </a:lnTo>
                <a:lnTo>
                  <a:pt x="589980" y="1408589"/>
                </a:lnTo>
                <a:lnTo>
                  <a:pt x="617705" y="1377884"/>
                </a:lnTo>
                <a:lnTo>
                  <a:pt x="645996" y="1347428"/>
                </a:lnTo>
                <a:lnTo>
                  <a:pt x="674849" y="1317226"/>
                </a:lnTo>
                <a:lnTo>
                  <a:pt x="704259" y="1287280"/>
                </a:lnTo>
                <a:lnTo>
                  <a:pt x="734221" y="1257594"/>
                </a:lnTo>
                <a:lnTo>
                  <a:pt x="764730" y="1228170"/>
                </a:lnTo>
                <a:lnTo>
                  <a:pt x="795782" y="1199012"/>
                </a:lnTo>
                <a:lnTo>
                  <a:pt x="827371" y="1170123"/>
                </a:lnTo>
                <a:lnTo>
                  <a:pt x="859494" y="1141507"/>
                </a:lnTo>
                <a:lnTo>
                  <a:pt x="892145" y="1113165"/>
                </a:lnTo>
                <a:lnTo>
                  <a:pt x="925319" y="1085102"/>
                </a:lnTo>
                <a:lnTo>
                  <a:pt x="959012" y="1057321"/>
                </a:lnTo>
                <a:lnTo>
                  <a:pt x="993219" y="1029824"/>
                </a:lnTo>
                <a:lnTo>
                  <a:pt x="1027934" y="1002616"/>
                </a:lnTo>
                <a:lnTo>
                  <a:pt x="1063154" y="975698"/>
                </a:lnTo>
                <a:lnTo>
                  <a:pt x="1098874" y="949074"/>
                </a:lnTo>
                <a:lnTo>
                  <a:pt x="1135088" y="922748"/>
                </a:lnTo>
                <a:lnTo>
                  <a:pt x="1171793" y="896722"/>
                </a:lnTo>
                <a:lnTo>
                  <a:pt x="1208982" y="871000"/>
                </a:lnTo>
                <a:lnTo>
                  <a:pt x="1246652" y="845584"/>
                </a:lnTo>
                <a:lnTo>
                  <a:pt x="1284798" y="820479"/>
                </a:lnTo>
                <a:lnTo>
                  <a:pt x="1323414" y="795686"/>
                </a:lnTo>
                <a:lnTo>
                  <a:pt x="1362496" y="771210"/>
                </a:lnTo>
                <a:lnTo>
                  <a:pt x="1402040" y="747053"/>
                </a:lnTo>
                <a:lnTo>
                  <a:pt x="1442040" y="723218"/>
                </a:lnTo>
                <a:lnTo>
                  <a:pt x="1482492" y="699709"/>
                </a:lnTo>
                <a:lnTo>
                  <a:pt x="1523391" y="676529"/>
                </a:lnTo>
                <a:lnTo>
                  <a:pt x="1564731" y="653681"/>
                </a:lnTo>
                <a:lnTo>
                  <a:pt x="1606510" y="631168"/>
                </a:lnTo>
                <a:lnTo>
                  <a:pt x="1648721" y="608993"/>
                </a:lnTo>
                <a:lnTo>
                  <a:pt x="1691359" y="587159"/>
                </a:lnTo>
                <a:lnTo>
                  <a:pt x="1734421" y="565670"/>
                </a:lnTo>
                <a:lnTo>
                  <a:pt x="1777901" y="544529"/>
                </a:lnTo>
                <a:lnTo>
                  <a:pt x="1821794" y="523738"/>
                </a:lnTo>
                <a:lnTo>
                  <a:pt x="1866096" y="503301"/>
                </a:lnTo>
                <a:lnTo>
                  <a:pt x="1910802" y="483222"/>
                </a:lnTo>
                <a:lnTo>
                  <a:pt x="1955907" y="463502"/>
                </a:lnTo>
                <a:lnTo>
                  <a:pt x="2001406" y="444146"/>
                </a:lnTo>
                <a:lnTo>
                  <a:pt x="2047295" y="425157"/>
                </a:lnTo>
                <a:lnTo>
                  <a:pt x="2093569" y="406537"/>
                </a:lnTo>
                <a:lnTo>
                  <a:pt x="2140222" y="388290"/>
                </a:lnTo>
                <a:lnTo>
                  <a:pt x="2187251" y="370419"/>
                </a:lnTo>
                <a:lnTo>
                  <a:pt x="2234650" y="352927"/>
                </a:lnTo>
                <a:lnTo>
                  <a:pt x="2282415" y="335818"/>
                </a:lnTo>
                <a:lnTo>
                  <a:pt x="2330541" y="319094"/>
                </a:lnTo>
                <a:lnTo>
                  <a:pt x="2379023" y="302758"/>
                </a:lnTo>
                <a:lnTo>
                  <a:pt x="2427856" y="286814"/>
                </a:lnTo>
                <a:lnTo>
                  <a:pt x="2477035" y="271265"/>
                </a:lnTo>
                <a:lnTo>
                  <a:pt x="2526557" y="256114"/>
                </a:lnTo>
                <a:lnTo>
                  <a:pt x="2576415" y="241364"/>
                </a:lnTo>
                <a:lnTo>
                  <a:pt x="2626605" y="227019"/>
                </a:lnTo>
                <a:lnTo>
                  <a:pt x="2677123" y="213080"/>
                </a:lnTo>
                <a:lnTo>
                  <a:pt x="2727964" y="199553"/>
                </a:lnTo>
                <a:lnTo>
                  <a:pt x="2779122" y="186439"/>
                </a:lnTo>
                <a:lnTo>
                  <a:pt x="2830593" y="173742"/>
                </a:lnTo>
                <a:lnTo>
                  <a:pt x="2882373" y="161465"/>
                </a:lnTo>
                <a:lnTo>
                  <a:pt x="2934456" y="149611"/>
                </a:lnTo>
                <a:lnTo>
                  <a:pt x="2986837" y="138184"/>
                </a:lnTo>
                <a:lnTo>
                  <a:pt x="3039513" y="127186"/>
                </a:lnTo>
                <a:lnTo>
                  <a:pt x="3092478" y="116620"/>
                </a:lnTo>
                <a:lnTo>
                  <a:pt x="3145727" y="106491"/>
                </a:lnTo>
                <a:lnTo>
                  <a:pt x="3199256" y="96800"/>
                </a:lnTo>
                <a:lnTo>
                  <a:pt x="3253059" y="87551"/>
                </a:lnTo>
                <a:lnTo>
                  <a:pt x="3307132" y="78748"/>
                </a:lnTo>
                <a:lnTo>
                  <a:pt x="3361471" y="70392"/>
                </a:lnTo>
                <a:lnTo>
                  <a:pt x="3416070" y="62489"/>
                </a:lnTo>
                <a:lnTo>
                  <a:pt x="3470925" y="55040"/>
                </a:lnTo>
                <a:lnTo>
                  <a:pt x="3526031" y="48048"/>
                </a:lnTo>
                <a:lnTo>
                  <a:pt x="3581382" y="41518"/>
                </a:lnTo>
                <a:lnTo>
                  <a:pt x="3636976" y="35452"/>
                </a:lnTo>
                <a:lnTo>
                  <a:pt x="3692805" y="29853"/>
                </a:lnTo>
                <a:lnTo>
                  <a:pt x="3748866" y="24724"/>
                </a:lnTo>
                <a:lnTo>
                  <a:pt x="3805155" y="20069"/>
                </a:lnTo>
                <a:lnTo>
                  <a:pt x="3861665" y="15890"/>
                </a:lnTo>
                <a:lnTo>
                  <a:pt x="3918393" y="12192"/>
                </a:lnTo>
                <a:lnTo>
                  <a:pt x="3975334" y="8976"/>
                </a:lnTo>
                <a:lnTo>
                  <a:pt x="4032482" y="6246"/>
                </a:lnTo>
                <a:lnTo>
                  <a:pt x="4089834" y="4006"/>
                </a:lnTo>
                <a:lnTo>
                  <a:pt x="4147383" y="2258"/>
                </a:lnTo>
                <a:lnTo>
                  <a:pt x="4205127" y="1005"/>
                </a:lnTo>
                <a:lnTo>
                  <a:pt x="4263059" y="251"/>
                </a:lnTo>
                <a:lnTo>
                  <a:pt x="4321175" y="0"/>
                </a:lnTo>
                <a:lnTo>
                  <a:pt x="4379293" y="251"/>
                </a:lnTo>
                <a:lnTo>
                  <a:pt x="4437228" y="1005"/>
                </a:lnTo>
                <a:lnTo>
                  <a:pt x="4494974" y="2258"/>
                </a:lnTo>
                <a:lnTo>
                  <a:pt x="4552527" y="4006"/>
                </a:lnTo>
                <a:lnTo>
                  <a:pt x="4609881" y="6246"/>
                </a:lnTo>
                <a:lnTo>
                  <a:pt x="4667032" y="8976"/>
                </a:lnTo>
                <a:lnTo>
                  <a:pt x="4723975" y="12192"/>
                </a:lnTo>
                <a:lnTo>
                  <a:pt x="4780705" y="15890"/>
                </a:lnTo>
                <a:lnTo>
                  <a:pt x="4837218" y="20069"/>
                </a:lnTo>
                <a:lnTo>
                  <a:pt x="4893509" y="24724"/>
                </a:lnTo>
                <a:lnTo>
                  <a:pt x="4949572" y="29853"/>
                </a:lnTo>
                <a:lnTo>
                  <a:pt x="5005404" y="35452"/>
                </a:lnTo>
                <a:lnTo>
                  <a:pt x="5060999" y="41518"/>
                </a:lnTo>
                <a:lnTo>
                  <a:pt x="5116352" y="48048"/>
                </a:lnTo>
                <a:lnTo>
                  <a:pt x="5171460" y="55040"/>
                </a:lnTo>
                <a:lnTo>
                  <a:pt x="5226316" y="62489"/>
                </a:lnTo>
                <a:lnTo>
                  <a:pt x="5280917" y="70392"/>
                </a:lnTo>
                <a:lnTo>
                  <a:pt x="5335257" y="78748"/>
                </a:lnTo>
                <a:lnTo>
                  <a:pt x="5389332" y="87551"/>
                </a:lnTo>
                <a:lnTo>
                  <a:pt x="5443137" y="96800"/>
                </a:lnTo>
                <a:lnTo>
                  <a:pt x="5496667" y="106491"/>
                </a:lnTo>
                <a:lnTo>
                  <a:pt x="5549917" y="116620"/>
                </a:lnTo>
                <a:lnTo>
                  <a:pt x="5602883" y="127186"/>
                </a:lnTo>
                <a:lnTo>
                  <a:pt x="5655560" y="138184"/>
                </a:lnTo>
                <a:lnTo>
                  <a:pt x="5707942" y="149611"/>
                </a:lnTo>
                <a:lnTo>
                  <a:pt x="5760026" y="161465"/>
                </a:lnTo>
                <a:lnTo>
                  <a:pt x="5811807" y="173742"/>
                </a:lnTo>
                <a:lnTo>
                  <a:pt x="5863279" y="186439"/>
                </a:lnTo>
                <a:lnTo>
                  <a:pt x="5914438" y="199553"/>
                </a:lnTo>
                <a:lnTo>
                  <a:pt x="5965279" y="213080"/>
                </a:lnTo>
                <a:lnTo>
                  <a:pt x="6015797" y="227019"/>
                </a:lnTo>
                <a:lnTo>
                  <a:pt x="6065988" y="241364"/>
                </a:lnTo>
                <a:lnTo>
                  <a:pt x="6115847" y="256114"/>
                </a:lnTo>
                <a:lnTo>
                  <a:pt x="6165369" y="271265"/>
                </a:lnTo>
                <a:lnTo>
                  <a:pt x="6214549" y="286814"/>
                </a:lnTo>
                <a:lnTo>
                  <a:pt x="6263382" y="302758"/>
                </a:lnTo>
                <a:lnTo>
                  <a:pt x="6311864" y="319094"/>
                </a:lnTo>
                <a:lnTo>
                  <a:pt x="6359990" y="335818"/>
                </a:lnTo>
                <a:lnTo>
                  <a:pt x="6407755" y="352927"/>
                </a:lnTo>
                <a:lnTo>
                  <a:pt x="6455154" y="370419"/>
                </a:lnTo>
                <a:lnTo>
                  <a:pt x="6502183" y="388290"/>
                </a:lnTo>
                <a:lnTo>
                  <a:pt x="6548837" y="406537"/>
                </a:lnTo>
                <a:lnTo>
                  <a:pt x="6595110" y="425157"/>
                </a:lnTo>
                <a:lnTo>
                  <a:pt x="6640999" y="444146"/>
                </a:lnTo>
                <a:lnTo>
                  <a:pt x="6686498" y="463502"/>
                </a:lnTo>
                <a:lnTo>
                  <a:pt x="6731603" y="483222"/>
                </a:lnTo>
                <a:lnTo>
                  <a:pt x="6776309" y="503301"/>
                </a:lnTo>
                <a:lnTo>
                  <a:pt x="6820610" y="523738"/>
                </a:lnTo>
                <a:lnTo>
                  <a:pt x="6864503" y="544529"/>
                </a:lnTo>
                <a:lnTo>
                  <a:pt x="6907983" y="565670"/>
                </a:lnTo>
                <a:lnTo>
                  <a:pt x="6951044" y="587159"/>
                </a:lnTo>
                <a:lnTo>
                  <a:pt x="6993682" y="608993"/>
                </a:lnTo>
                <a:lnTo>
                  <a:pt x="7035892" y="631168"/>
                </a:lnTo>
                <a:lnTo>
                  <a:pt x="7077670" y="653681"/>
                </a:lnTo>
                <a:lnTo>
                  <a:pt x="7119011" y="676529"/>
                </a:lnTo>
                <a:lnTo>
                  <a:pt x="7159909" y="699709"/>
                </a:lnTo>
                <a:lnTo>
                  <a:pt x="7200360" y="723218"/>
                </a:lnTo>
                <a:lnTo>
                  <a:pt x="7240359" y="747053"/>
                </a:lnTo>
                <a:lnTo>
                  <a:pt x="7279902" y="771210"/>
                </a:lnTo>
                <a:lnTo>
                  <a:pt x="7318984" y="795686"/>
                </a:lnTo>
                <a:lnTo>
                  <a:pt x="7357599" y="820479"/>
                </a:lnTo>
                <a:lnTo>
                  <a:pt x="7395744" y="845584"/>
                </a:lnTo>
                <a:lnTo>
                  <a:pt x="7433413" y="871000"/>
                </a:lnTo>
                <a:lnTo>
                  <a:pt x="7470602" y="896722"/>
                </a:lnTo>
                <a:lnTo>
                  <a:pt x="7507305" y="922748"/>
                </a:lnTo>
                <a:lnTo>
                  <a:pt x="7543519" y="949074"/>
                </a:lnTo>
                <a:lnTo>
                  <a:pt x="7579238" y="975698"/>
                </a:lnTo>
                <a:lnTo>
                  <a:pt x="7614457" y="1002616"/>
                </a:lnTo>
                <a:lnTo>
                  <a:pt x="7649172" y="1029824"/>
                </a:lnTo>
                <a:lnTo>
                  <a:pt x="7683377" y="1057321"/>
                </a:lnTo>
                <a:lnTo>
                  <a:pt x="7717069" y="1085102"/>
                </a:lnTo>
                <a:lnTo>
                  <a:pt x="7750243" y="1113165"/>
                </a:lnTo>
                <a:lnTo>
                  <a:pt x="7782892" y="1141507"/>
                </a:lnTo>
                <a:lnTo>
                  <a:pt x="7815014" y="1170123"/>
                </a:lnTo>
                <a:lnTo>
                  <a:pt x="7846602" y="1199012"/>
                </a:lnTo>
                <a:lnTo>
                  <a:pt x="7877653" y="1228170"/>
                </a:lnTo>
                <a:lnTo>
                  <a:pt x="7908161" y="1257594"/>
                </a:lnTo>
                <a:lnTo>
                  <a:pt x="7938122" y="1287280"/>
                </a:lnTo>
                <a:lnTo>
                  <a:pt x="7967531" y="1317226"/>
                </a:lnTo>
                <a:lnTo>
                  <a:pt x="7996383" y="1347428"/>
                </a:lnTo>
                <a:lnTo>
                  <a:pt x="8024673" y="1377884"/>
                </a:lnTo>
                <a:lnTo>
                  <a:pt x="8052397" y="1408589"/>
                </a:lnTo>
                <a:lnTo>
                  <a:pt x="8079549" y="1439542"/>
                </a:lnTo>
                <a:lnTo>
                  <a:pt x="8106126" y="1470739"/>
                </a:lnTo>
                <a:lnTo>
                  <a:pt x="8132121" y="1502176"/>
                </a:lnTo>
                <a:lnTo>
                  <a:pt x="8157531" y="1533850"/>
                </a:lnTo>
                <a:lnTo>
                  <a:pt x="8182351" y="1565759"/>
                </a:lnTo>
                <a:lnTo>
                  <a:pt x="8206576" y="1597900"/>
                </a:lnTo>
                <a:lnTo>
                  <a:pt x="8230200" y="1630268"/>
                </a:lnTo>
                <a:lnTo>
                  <a:pt x="8253220" y="1662861"/>
                </a:lnTo>
                <a:lnTo>
                  <a:pt x="8275631" y="1695676"/>
                </a:lnTo>
                <a:lnTo>
                  <a:pt x="8297427" y="1728710"/>
                </a:lnTo>
                <a:lnTo>
                  <a:pt x="8318604" y="1761959"/>
                </a:lnTo>
                <a:lnTo>
                  <a:pt x="8339157" y="1795421"/>
                </a:lnTo>
                <a:lnTo>
                  <a:pt x="8359082" y="1829092"/>
                </a:lnTo>
                <a:lnTo>
                  <a:pt x="8378373" y="1862969"/>
                </a:lnTo>
                <a:lnTo>
                  <a:pt x="8397026" y="1897048"/>
                </a:lnTo>
                <a:lnTo>
                  <a:pt x="8415036" y="1931328"/>
                </a:lnTo>
                <a:lnTo>
                  <a:pt x="8432399" y="1965804"/>
                </a:lnTo>
                <a:lnTo>
                  <a:pt x="8449109" y="2000474"/>
                </a:lnTo>
                <a:lnTo>
                  <a:pt x="8465161" y="2035334"/>
                </a:lnTo>
                <a:lnTo>
                  <a:pt x="8480552" y="2070381"/>
                </a:lnTo>
                <a:lnTo>
                  <a:pt x="8495276" y="2105612"/>
                </a:lnTo>
                <a:lnTo>
                  <a:pt x="8522703" y="2176614"/>
                </a:lnTo>
                <a:lnTo>
                  <a:pt x="8547406" y="2248314"/>
                </a:lnTo>
                <a:lnTo>
                  <a:pt x="8569346" y="2320688"/>
                </a:lnTo>
                <a:lnTo>
                  <a:pt x="8588485" y="2393709"/>
                </a:lnTo>
                <a:lnTo>
                  <a:pt x="8604784" y="2467354"/>
                </a:lnTo>
                <a:lnTo>
                  <a:pt x="8618206" y="2541596"/>
                </a:lnTo>
                <a:lnTo>
                  <a:pt x="8628711" y="2616410"/>
                </a:lnTo>
                <a:lnTo>
                  <a:pt x="8636263" y="2691772"/>
                </a:lnTo>
                <a:lnTo>
                  <a:pt x="8640821" y="2767656"/>
                </a:lnTo>
                <a:lnTo>
                  <a:pt x="8641967" y="2805786"/>
                </a:lnTo>
                <a:lnTo>
                  <a:pt x="8642350" y="2844038"/>
                </a:lnTo>
                <a:lnTo>
                  <a:pt x="8641967" y="2882289"/>
                </a:lnTo>
                <a:lnTo>
                  <a:pt x="8640821" y="2920419"/>
                </a:lnTo>
                <a:lnTo>
                  <a:pt x="8636262" y="2996303"/>
                </a:lnTo>
                <a:lnTo>
                  <a:pt x="8628710" y="3071664"/>
                </a:lnTo>
                <a:lnTo>
                  <a:pt x="8618204" y="3146479"/>
                </a:lnTo>
                <a:lnTo>
                  <a:pt x="8604782" y="3220721"/>
                </a:lnTo>
                <a:lnTo>
                  <a:pt x="8588482" y="3294365"/>
                </a:lnTo>
                <a:lnTo>
                  <a:pt x="8569342" y="3367386"/>
                </a:lnTo>
                <a:lnTo>
                  <a:pt x="8547401" y="3439759"/>
                </a:lnTo>
                <a:lnTo>
                  <a:pt x="8522696" y="3511458"/>
                </a:lnTo>
                <a:lnTo>
                  <a:pt x="8495267" y="3582459"/>
                </a:lnTo>
                <a:lnTo>
                  <a:pt x="8480543" y="3617690"/>
                </a:lnTo>
                <a:lnTo>
                  <a:pt x="8465151" y="3652737"/>
                </a:lnTo>
                <a:lnTo>
                  <a:pt x="8449098" y="3687597"/>
                </a:lnTo>
                <a:lnTo>
                  <a:pt x="8432387" y="3722266"/>
                </a:lnTo>
                <a:lnTo>
                  <a:pt x="8415024" y="3756742"/>
                </a:lnTo>
                <a:lnTo>
                  <a:pt x="8397013" y="3791021"/>
                </a:lnTo>
                <a:lnTo>
                  <a:pt x="8378359" y="3825100"/>
                </a:lnTo>
                <a:lnTo>
                  <a:pt x="8359067" y="3858977"/>
                </a:lnTo>
                <a:lnTo>
                  <a:pt x="8339141" y="3892647"/>
                </a:lnTo>
                <a:lnTo>
                  <a:pt x="8318587" y="3926108"/>
                </a:lnTo>
                <a:lnTo>
                  <a:pt x="8297409" y="3959357"/>
                </a:lnTo>
                <a:lnTo>
                  <a:pt x="8275612" y="3992390"/>
                </a:lnTo>
                <a:lnTo>
                  <a:pt x="8253200" y="4025205"/>
                </a:lnTo>
                <a:lnTo>
                  <a:pt x="8230179" y="4057798"/>
                </a:lnTo>
                <a:lnTo>
                  <a:pt x="8206554" y="4090165"/>
                </a:lnTo>
                <a:lnTo>
                  <a:pt x="8182328" y="4122305"/>
                </a:lnTo>
                <a:lnTo>
                  <a:pt x="8157507" y="4154214"/>
                </a:lnTo>
                <a:lnTo>
                  <a:pt x="8132096" y="4185888"/>
                </a:lnTo>
                <a:lnTo>
                  <a:pt x="8106100" y="4217324"/>
                </a:lnTo>
                <a:lnTo>
                  <a:pt x="8079522" y="4248520"/>
                </a:lnTo>
                <a:lnTo>
                  <a:pt x="8052369" y="4279472"/>
                </a:lnTo>
                <a:lnTo>
                  <a:pt x="8024644" y="4310178"/>
                </a:lnTo>
                <a:lnTo>
                  <a:pt x="7996353" y="4340633"/>
                </a:lnTo>
                <a:lnTo>
                  <a:pt x="7967500" y="4370834"/>
                </a:lnTo>
                <a:lnTo>
                  <a:pt x="7938090" y="4400780"/>
                </a:lnTo>
                <a:lnTo>
                  <a:pt x="7908128" y="4430465"/>
                </a:lnTo>
                <a:lnTo>
                  <a:pt x="7877619" y="4459888"/>
                </a:lnTo>
                <a:lnTo>
                  <a:pt x="7846567" y="4489046"/>
                </a:lnTo>
                <a:lnTo>
                  <a:pt x="7814978" y="4517934"/>
                </a:lnTo>
                <a:lnTo>
                  <a:pt x="7782855" y="4546550"/>
                </a:lnTo>
                <a:lnTo>
                  <a:pt x="7750204" y="4574891"/>
                </a:lnTo>
                <a:lnTo>
                  <a:pt x="7717030" y="4602953"/>
                </a:lnTo>
                <a:lnTo>
                  <a:pt x="7683337" y="4630734"/>
                </a:lnTo>
                <a:lnTo>
                  <a:pt x="7649130" y="4658230"/>
                </a:lnTo>
                <a:lnTo>
                  <a:pt x="7614415" y="4685438"/>
                </a:lnTo>
                <a:lnTo>
                  <a:pt x="7579195" y="4712355"/>
                </a:lnTo>
                <a:lnTo>
                  <a:pt x="7543475" y="4738978"/>
                </a:lnTo>
                <a:lnTo>
                  <a:pt x="7507261" y="4765304"/>
                </a:lnTo>
                <a:lnTo>
                  <a:pt x="7470556" y="4791329"/>
                </a:lnTo>
                <a:lnTo>
                  <a:pt x="7433367" y="4817051"/>
                </a:lnTo>
                <a:lnTo>
                  <a:pt x="7395697" y="4842466"/>
                </a:lnTo>
                <a:lnTo>
                  <a:pt x="7357551" y="4867571"/>
                </a:lnTo>
                <a:lnTo>
                  <a:pt x="7318935" y="4892363"/>
                </a:lnTo>
                <a:lnTo>
                  <a:pt x="7279853" y="4916838"/>
                </a:lnTo>
                <a:lnTo>
                  <a:pt x="7240309" y="4940995"/>
                </a:lnTo>
                <a:lnTo>
                  <a:pt x="7200309" y="4964829"/>
                </a:lnTo>
                <a:lnTo>
                  <a:pt x="7159857" y="4988337"/>
                </a:lnTo>
                <a:lnTo>
                  <a:pt x="7118958" y="5011517"/>
                </a:lnTo>
                <a:lnTo>
                  <a:pt x="7077618" y="5034364"/>
                </a:lnTo>
                <a:lnTo>
                  <a:pt x="7035839" y="5056877"/>
                </a:lnTo>
                <a:lnTo>
                  <a:pt x="6993628" y="5079051"/>
                </a:lnTo>
                <a:lnTo>
                  <a:pt x="6950990" y="5100884"/>
                </a:lnTo>
                <a:lnTo>
                  <a:pt x="6907928" y="5122373"/>
                </a:lnTo>
                <a:lnTo>
                  <a:pt x="6864448" y="5143513"/>
                </a:lnTo>
                <a:lnTo>
                  <a:pt x="6820555" y="5164303"/>
                </a:lnTo>
                <a:lnTo>
                  <a:pt x="6776253" y="5184740"/>
                </a:lnTo>
                <a:lnTo>
                  <a:pt x="6731547" y="5204819"/>
                </a:lnTo>
                <a:lnTo>
                  <a:pt x="6686442" y="5224537"/>
                </a:lnTo>
                <a:lnTo>
                  <a:pt x="6640943" y="5243893"/>
                </a:lnTo>
                <a:lnTo>
                  <a:pt x="6595054" y="5262882"/>
                </a:lnTo>
                <a:lnTo>
                  <a:pt x="6548780" y="5281501"/>
                </a:lnTo>
                <a:lnTo>
                  <a:pt x="6502127" y="5299747"/>
                </a:lnTo>
                <a:lnTo>
                  <a:pt x="6455098" y="5317618"/>
                </a:lnTo>
                <a:lnTo>
                  <a:pt x="6407699" y="5335109"/>
                </a:lnTo>
                <a:lnTo>
                  <a:pt x="6359934" y="5352218"/>
                </a:lnTo>
                <a:lnTo>
                  <a:pt x="6311808" y="5368942"/>
                </a:lnTo>
                <a:lnTo>
                  <a:pt x="6263326" y="5385277"/>
                </a:lnTo>
                <a:lnTo>
                  <a:pt x="6214493" y="5401220"/>
                </a:lnTo>
                <a:lnTo>
                  <a:pt x="6165314" y="5416769"/>
                </a:lnTo>
                <a:lnTo>
                  <a:pt x="6115792" y="5431919"/>
                </a:lnTo>
                <a:lnTo>
                  <a:pt x="6065934" y="5446669"/>
                </a:lnTo>
                <a:lnTo>
                  <a:pt x="6015744" y="5461014"/>
                </a:lnTo>
                <a:lnTo>
                  <a:pt x="5965226" y="5474951"/>
                </a:lnTo>
                <a:lnTo>
                  <a:pt x="5914385" y="5488479"/>
                </a:lnTo>
                <a:lnTo>
                  <a:pt x="5863227" y="5501592"/>
                </a:lnTo>
                <a:lnTo>
                  <a:pt x="5811756" y="5514289"/>
                </a:lnTo>
                <a:lnTo>
                  <a:pt x="5759976" y="5526565"/>
                </a:lnTo>
                <a:lnTo>
                  <a:pt x="5707893" y="5538419"/>
                </a:lnTo>
                <a:lnTo>
                  <a:pt x="5655512" y="5549846"/>
                </a:lnTo>
                <a:lnTo>
                  <a:pt x="5602836" y="5560843"/>
                </a:lnTo>
                <a:lnTo>
                  <a:pt x="5549871" y="5571408"/>
                </a:lnTo>
                <a:lnTo>
                  <a:pt x="5496622" y="5581538"/>
                </a:lnTo>
                <a:lnTo>
                  <a:pt x="5443093" y="5591228"/>
                </a:lnTo>
                <a:lnTo>
                  <a:pt x="5389290" y="5600476"/>
                </a:lnTo>
                <a:lnTo>
                  <a:pt x="5335217" y="5609280"/>
                </a:lnTo>
                <a:lnTo>
                  <a:pt x="5280878" y="5617634"/>
                </a:lnTo>
                <a:lnTo>
                  <a:pt x="5226279" y="5625538"/>
                </a:lnTo>
                <a:lnTo>
                  <a:pt x="5171424" y="5632987"/>
                </a:lnTo>
                <a:lnTo>
                  <a:pt x="5116318" y="5639978"/>
                </a:lnTo>
                <a:lnTo>
                  <a:pt x="5060967" y="5646508"/>
                </a:lnTo>
                <a:lnTo>
                  <a:pt x="5005373" y="5652574"/>
                </a:lnTo>
                <a:lnTo>
                  <a:pt x="4949544" y="5658173"/>
                </a:lnTo>
                <a:lnTo>
                  <a:pt x="4893483" y="5663301"/>
                </a:lnTo>
                <a:lnTo>
                  <a:pt x="4837194" y="5667956"/>
                </a:lnTo>
                <a:lnTo>
                  <a:pt x="4780684" y="5672135"/>
                </a:lnTo>
                <a:lnTo>
                  <a:pt x="4723956" y="5675833"/>
                </a:lnTo>
                <a:lnTo>
                  <a:pt x="4667015" y="5679049"/>
                </a:lnTo>
                <a:lnTo>
                  <a:pt x="4609867" y="5681778"/>
                </a:lnTo>
                <a:lnTo>
                  <a:pt x="4552515" y="5684019"/>
                </a:lnTo>
                <a:lnTo>
                  <a:pt x="4494966" y="5685767"/>
                </a:lnTo>
                <a:lnTo>
                  <a:pt x="4437222" y="5687019"/>
                </a:lnTo>
                <a:lnTo>
                  <a:pt x="4379290" y="5687773"/>
                </a:lnTo>
                <a:lnTo>
                  <a:pt x="4321175" y="5688025"/>
                </a:lnTo>
                <a:lnTo>
                  <a:pt x="4263059" y="5687773"/>
                </a:lnTo>
                <a:lnTo>
                  <a:pt x="4205127" y="5687019"/>
                </a:lnTo>
                <a:lnTo>
                  <a:pt x="4147383" y="5685767"/>
                </a:lnTo>
                <a:lnTo>
                  <a:pt x="4089834" y="5684019"/>
                </a:lnTo>
                <a:lnTo>
                  <a:pt x="4032482" y="5681778"/>
                </a:lnTo>
                <a:lnTo>
                  <a:pt x="3975334" y="5679049"/>
                </a:lnTo>
                <a:lnTo>
                  <a:pt x="3918393" y="5675833"/>
                </a:lnTo>
                <a:lnTo>
                  <a:pt x="3861665" y="5672135"/>
                </a:lnTo>
                <a:lnTo>
                  <a:pt x="3805155" y="5667956"/>
                </a:lnTo>
                <a:lnTo>
                  <a:pt x="3748866" y="5663301"/>
                </a:lnTo>
                <a:lnTo>
                  <a:pt x="3692805" y="5658173"/>
                </a:lnTo>
                <a:lnTo>
                  <a:pt x="3636976" y="5652574"/>
                </a:lnTo>
                <a:lnTo>
                  <a:pt x="3581382" y="5646508"/>
                </a:lnTo>
                <a:lnTo>
                  <a:pt x="3526031" y="5639978"/>
                </a:lnTo>
                <a:lnTo>
                  <a:pt x="3470925" y="5632987"/>
                </a:lnTo>
                <a:lnTo>
                  <a:pt x="3416070" y="5625538"/>
                </a:lnTo>
                <a:lnTo>
                  <a:pt x="3361471" y="5617634"/>
                </a:lnTo>
                <a:lnTo>
                  <a:pt x="3307132" y="5609280"/>
                </a:lnTo>
                <a:lnTo>
                  <a:pt x="3253059" y="5600476"/>
                </a:lnTo>
                <a:lnTo>
                  <a:pt x="3199256" y="5591228"/>
                </a:lnTo>
                <a:lnTo>
                  <a:pt x="3145727" y="5581538"/>
                </a:lnTo>
                <a:lnTo>
                  <a:pt x="3092478" y="5571408"/>
                </a:lnTo>
                <a:lnTo>
                  <a:pt x="3039513" y="5560843"/>
                </a:lnTo>
                <a:lnTo>
                  <a:pt x="2986837" y="5549846"/>
                </a:lnTo>
                <a:lnTo>
                  <a:pt x="2934456" y="5538419"/>
                </a:lnTo>
                <a:lnTo>
                  <a:pt x="2882373" y="5526565"/>
                </a:lnTo>
                <a:lnTo>
                  <a:pt x="2830593" y="5514289"/>
                </a:lnTo>
                <a:lnTo>
                  <a:pt x="2779122" y="5501592"/>
                </a:lnTo>
                <a:lnTo>
                  <a:pt x="2727964" y="5488479"/>
                </a:lnTo>
                <a:lnTo>
                  <a:pt x="2677123" y="5474951"/>
                </a:lnTo>
                <a:lnTo>
                  <a:pt x="2626605" y="5461014"/>
                </a:lnTo>
                <a:lnTo>
                  <a:pt x="2576415" y="5446669"/>
                </a:lnTo>
                <a:lnTo>
                  <a:pt x="2526557" y="5431919"/>
                </a:lnTo>
                <a:lnTo>
                  <a:pt x="2477035" y="5416769"/>
                </a:lnTo>
                <a:lnTo>
                  <a:pt x="2427856" y="5401220"/>
                </a:lnTo>
                <a:lnTo>
                  <a:pt x="2379023" y="5385277"/>
                </a:lnTo>
                <a:lnTo>
                  <a:pt x="2330541" y="5368942"/>
                </a:lnTo>
                <a:lnTo>
                  <a:pt x="2282415" y="5352218"/>
                </a:lnTo>
                <a:lnTo>
                  <a:pt x="2234650" y="5335109"/>
                </a:lnTo>
                <a:lnTo>
                  <a:pt x="2187251" y="5317618"/>
                </a:lnTo>
                <a:lnTo>
                  <a:pt x="2140222" y="5299747"/>
                </a:lnTo>
                <a:lnTo>
                  <a:pt x="2093569" y="5281501"/>
                </a:lnTo>
                <a:lnTo>
                  <a:pt x="2047295" y="5262882"/>
                </a:lnTo>
                <a:lnTo>
                  <a:pt x="2001406" y="5243893"/>
                </a:lnTo>
                <a:lnTo>
                  <a:pt x="1955907" y="5224537"/>
                </a:lnTo>
                <a:lnTo>
                  <a:pt x="1910802" y="5204819"/>
                </a:lnTo>
                <a:lnTo>
                  <a:pt x="1866096" y="5184740"/>
                </a:lnTo>
                <a:lnTo>
                  <a:pt x="1821794" y="5164303"/>
                </a:lnTo>
                <a:lnTo>
                  <a:pt x="1777901" y="5143513"/>
                </a:lnTo>
                <a:lnTo>
                  <a:pt x="1734421" y="5122373"/>
                </a:lnTo>
                <a:lnTo>
                  <a:pt x="1691359" y="5100884"/>
                </a:lnTo>
                <a:lnTo>
                  <a:pt x="1648721" y="5079051"/>
                </a:lnTo>
                <a:lnTo>
                  <a:pt x="1606510" y="5056877"/>
                </a:lnTo>
                <a:lnTo>
                  <a:pt x="1564731" y="5034364"/>
                </a:lnTo>
                <a:lnTo>
                  <a:pt x="1523391" y="5011517"/>
                </a:lnTo>
                <a:lnTo>
                  <a:pt x="1482492" y="4988337"/>
                </a:lnTo>
                <a:lnTo>
                  <a:pt x="1442040" y="4964829"/>
                </a:lnTo>
                <a:lnTo>
                  <a:pt x="1402040" y="4940995"/>
                </a:lnTo>
                <a:lnTo>
                  <a:pt x="1362496" y="4916838"/>
                </a:lnTo>
                <a:lnTo>
                  <a:pt x="1323414" y="4892363"/>
                </a:lnTo>
                <a:lnTo>
                  <a:pt x="1284798" y="4867571"/>
                </a:lnTo>
                <a:lnTo>
                  <a:pt x="1246652" y="4842466"/>
                </a:lnTo>
                <a:lnTo>
                  <a:pt x="1208982" y="4817051"/>
                </a:lnTo>
                <a:lnTo>
                  <a:pt x="1171793" y="4791329"/>
                </a:lnTo>
                <a:lnTo>
                  <a:pt x="1135088" y="4765304"/>
                </a:lnTo>
                <a:lnTo>
                  <a:pt x="1098874" y="4738978"/>
                </a:lnTo>
                <a:lnTo>
                  <a:pt x="1063154" y="4712355"/>
                </a:lnTo>
                <a:lnTo>
                  <a:pt x="1027934" y="4685438"/>
                </a:lnTo>
                <a:lnTo>
                  <a:pt x="993219" y="4658230"/>
                </a:lnTo>
                <a:lnTo>
                  <a:pt x="959012" y="4630734"/>
                </a:lnTo>
                <a:lnTo>
                  <a:pt x="925319" y="4602953"/>
                </a:lnTo>
                <a:lnTo>
                  <a:pt x="892145" y="4574891"/>
                </a:lnTo>
                <a:lnTo>
                  <a:pt x="859494" y="4546550"/>
                </a:lnTo>
                <a:lnTo>
                  <a:pt x="827371" y="4517934"/>
                </a:lnTo>
                <a:lnTo>
                  <a:pt x="795782" y="4489046"/>
                </a:lnTo>
                <a:lnTo>
                  <a:pt x="764730" y="4459888"/>
                </a:lnTo>
                <a:lnTo>
                  <a:pt x="734221" y="4430465"/>
                </a:lnTo>
                <a:lnTo>
                  <a:pt x="704259" y="4400780"/>
                </a:lnTo>
                <a:lnTo>
                  <a:pt x="674849" y="4370834"/>
                </a:lnTo>
                <a:lnTo>
                  <a:pt x="645996" y="4340633"/>
                </a:lnTo>
                <a:lnTo>
                  <a:pt x="617705" y="4310178"/>
                </a:lnTo>
                <a:lnTo>
                  <a:pt x="589980" y="4279472"/>
                </a:lnTo>
                <a:lnTo>
                  <a:pt x="562827" y="4248520"/>
                </a:lnTo>
                <a:lnTo>
                  <a:pt x="536249" y="4217324"/>
                </a:lnTo>
                <a:lnTo>
                  <a:pt x="510253" y="4185888"/>
                </a:lnTo>
                <a:lnTo>
                  <a:pt x="484842" y="4154214"/>
                </a:lnTo>
                <a:lnTo>
                  <a:pt x="460021" y="4122305"/>
                </a:lnTo>
                <a:lnTo>
                  <a:pt x="435795" y="4090165"/>
                </a:lnTo>
                <a:lnTo>
                  <a:pt x="412170" y="4057798"/>
                </a:lnTo>
                <a:lnTo>
                  <a:pt x="389149" y="4025205"/>
                </a:lnTo>
                <a:lnTo>
                  <a:pt x="366737" y="3992390"/>
                </a:lnTo>
                <a:lnTo>
                  <a:pt x="344940" y="3959357"/>
                </a:lnTo>
                <a:lnTo>
                  <a:pt x="323762" y="3926108"/>
                </a:lnTo>
                <a:lnTo>
                  <a:pt x="303208" y="3892647"/>
                </a:lnTo>
                <a:lnTo>
                  <a:pt x="283282" y="3858977"/>
                </a:lnTo>
                <a:lnTo>
                  <a:pt x="263990" y="3825100"/>
                </a:lnTo>
                <a:lnTo>
                  <a:pt x="245336" y="3791021"/>
                </a:lnTo>
                <a:lnTo>
                  <a:pt x="227325" y="3756742"/>
                </a:lnTo>
                <a:lnTo>
                  <a:pt x="209962" y="3722266"/>
                </a:lnTo>
                <a:lnTo>
                  <a:pt x="193251" y="3687597"/>
                </a:lnTo>
                <a:lnTo>
                  <a:pt x="177198" y="3652737"/>
                </a:lnTo>
                <a:lnTo>
                  <a:pt x="161806" y="3617690"/>
                </a:lnTo>
                <a:lnTo>
                  <a:pt x="147082" y="3582459"/>
                </a:lnTo>
                <a:lnTo>
                  <a:pt x="119653" y="3511458"/>
                </a:lnTo>
                <a:lnTo>
                  <a:pt x="94948" y="3439759"/>
                </a:lnTo>
                <a:lnTo>
                  <a:pt x="73007" y="3367386"/>
                </a:lnTo>
                <a:lnTo>
                  <a:pt x="53867" y="3294365"/>
                </a:lnTo>
                <a:lnTo>
                  <a:pt x="37567" y="3220721"/>
                </a:lnTo>
                <a:lnTo>
                  <a:pt x="24145" y="3146479"/>
                </a:lnTo>
                <a:lnTo>
                  <a:pt x="13639" y="3071664"/>
                </a:lnTo>
                <a:lnTo>
                  <a:pt x="6087" y="2996303"/>
                </a:lnTo>
                <a:lnTo>
                  <a:pt x="1528" y="2920419"/>
                </a:lnTo>
                <a:lnTo>
                  <a:pt x="382" y="2882289"/>
                </a:lnTo>
                <a:lnTo>
                  <a:pt x="0" y="28440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9475" y="549275"/>
            <a:ext cx="2018030" cy="358775"/>
          </a:xfrm>
          <a:custGeom>
            <a:avLst/>
            <a:gdLst/>
            <a:ahLst/>
            <a:cxnLst/>
            <a:rect l="l" t="t" r="r" b="b"/>
            <a:pathLst>
              <a:path w="2018029" h="358775">
                <a:moveTo>
                  <a:pt x="0" y="358775"/>
                </a:moveTo>
                <a:lnTo>
                  <a:pt x="2017776" y="358775"/>
                </a:lnTo>
                <a:lnTo>
                  <a:pt x="2017776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9475" y="549275"/>
            <a:ext cx="2018030" cy="358775"/>
          </a:xfrm>
          <a:custGeom>
            <a:avLst/>
            <a:gdLst/>
            <a:ahLst/>
            <a:cxnLst/>
            <a:rect l="l" t="t" r="r" b="b"/>
            <a:pathLst>
              <a:path w="2018029" h="358775">
                <a:moveTo>
                  <a:pt x="0" y="358775"/>
                </a:moveTo>
                <a:lnTo>
                  <a:pt x="2017776" y="358775"/>
                </a:lnTo>
                <a:lnTo>
                  <a:pt x="2017776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276" y="6248400"/>
            <a:ext cx="1729105" cy="358775"/>
          </a:xfrm>
          <a:custGeom>
            <a:avLst/>
            <a:gdLst/>
            <a:ahLst/>
            <a:cxnLst/>
            <a:rect l="l" t="t" r="r" b="b"/>
            <a:pathLst>
              <a:path w="1729104" h="358775">
                <a:moveTo>
                  <a:pt x="0" y="358775"/>
                </a:moveTo>
                <a:lnTo>
                  <a:pt x="1728724" y="358775"/>
                </a:lnTo>
                <a:lnTo>
                  <a:pt x="172872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2276" y="6248400"/>
            <a:ext cx="1729105" cy="358775"/>
          </a:xfrm>
          <a:custGeom>
            <a:avLst/>
            <a:gdLst/>
            <a:ahLst/>
            <a:cxnLst/>
            <a:rect l="l" t="t" r="r" b="b"/>
            <a:pathLst>
              <a:path w="1729104" h="358775">
                <a:moveTo>
                  <a:pt x="0" y="358775"/>
                </a:moveTo>
                <a:lnTo>
                  <a:pt x="1728724" y="358775"/>
                </a:lnTo>
                <a:lnTo>
                  <a:pt x="1728724" y="0"/>
                </a:lnTo>
                <a:lnTo>
                  <a:pt x="0" y="0"/>
                </a:lnTo>
                <a:lnTo>
                  <a:pt x="0" y="35877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2276" y="6273495"/>
            <a:ext cx="1729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LP-Inhalte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0112" y="1631962"/>
            <a:ext cx="7417434" cy="4102100"/>
          </a:xfrm>
          <a:custGeom>
            <a:avLst/>
            <a:gdLst/>
            <a:ahLst/>
            <a:cxnLst/>
            <a:rect l="l" t="t" r="r" b="b"/>
            <a:pathLst>
              <a:path w="7417434" h="4102100">
                <a:moveTo>
                  <a:pt x="4132409" y="4089400"/>
                </a:moveTo>
                <a:lnTo>
                  <a:pt x="3284493" y="4089400"/>
                </a:lnTo>
                <a:lnTo>
                  <a:pt x="3344263" y="4102100"/>
                </a:lnTo>
                <a:lnTo>
                  <a:pt x="4072642" y="4102100"/>
                </a:lnTo>
                <a:lnTo>
                  <a:pt x="4132409" y="4089400"/>
                </a:lnTo>
                <a:close/>
              </a:path>
              <a:path w="7417434" h="4102100">
                <a:moveTo>
                  <a:pt x="4309963" y="4076700"/>
                </a:moveTo>
                <a:lnTo>
                  <a:pt x="3106931" y="4076700"/>
                </a:lnTo>
                <a:lnTo>
                  <a:pt x="3165819" y="4089400"/>
                </a:lnTo>
                <a:lnTo>
                  <a:pt x="4251077" y="4089400"/>
                </a:lnTo>
                <a:lnTo>
                  <a:pt x="4309963" y="4076700"/>
                </a:lnTo>
                <a:close/>
              </a:path>
              <a:path w="7417434" h="4102100">
                <a:moveTo>
                  <a:pt x="4426800" y="4064000"/>
                </a:moveTo>
                <a:lnTo>
                  <a:pt x="2990088" y="4064000"/>
                </a:lnTo>
                <a:lnTo>
                  <a:pt x="3048351" y="4076700"/>
                </a:lnTo>
                <a:lnTo>
                  <a:pt x="4368540" y="4076700"/>
                </a:lnTo>
                <a:lnTo>
                  <a:pt x="4426800" y="4064000"/>
                </a:lnTo>
                <a:close/>
              </a:path>
              <a:path w="7417434" h="4102100">
                <a:moveTo>
                  <a:pt x="4542340" y="4051300"/>
                </a:moveTo>
                <a:lnTo>
                  <a:pt x="2874543" y="4051300"/>
                </a:lnTo>
                <a:lnTo>
                  <a:pt x="2932150" y="4064000"/>
                </a:lnTo>
                <a:lnTo>
                  <a:pt x="4484736" y="4064000"/>
                </a:lnTo>
                <a:lnTo>
                  <a:pt x="4542340" y="4051300"/>
                </a:lnTo>
                <a:close/>
              </a:path>
              <a:path w="7417434" h="4102100">
                <a:moveTo>
                  <a:pt x="4713086" y="4025900"/>
                </a:moveTo>
                <a:lnTo>
                  <a:pt x="2703791" y="4025900"/>
                </a:lnTo>
                <a:lnTo>
                  <a:pt x="2817276" y="4051300"/>
                </a:lnTo>
                <a:lnTo>
                  <a:pt x="4599605" y="4051300"/>
                </a:lnTo>
                <a:lnTo>
                  <a:pt x="4713086" y="4025900"/>
                </a:lnTo>
                <a:close/>
              </a:path>
              <a:path w="7417434" h="4102100">
                <a:moveTo>
                  <a:pt x="4935637" y="3987800"/>
                </a:moveTo>
                <a:lnTo>
                  <a:pt x="2481232" y="3987800"/>
                </a:lnTo>
                <a:lnTo>
                  <a:pt x="2647588" y="4025900"/>
                </a:lnTo>
                <a:lnTo>
                  <a:pt x="4769286" y="4025900"/>
                </a:lnTo>
                <a:lnTo>
                  <a:pt x="4935637" y="3987800"/>
                </a:lnTo>
                <a:close/>
              </a:path>
              <a:path w="7417434" h="4102100">
                <a:moveTo>
                  <a:pt x="4880569" y="101600"/>
                </a:moveTo>
                <a:lnTo>
                  <a:pt x="2536301" y="101600"/>
                </a:lnTo>
                <a:lnTo>
                  <a:pt x="1953414" y="241300"/>
                </a:lnTo>
                <a:lnTo>
                  <a:pt x="1903088" y="266700"/>
                </a:lnTo>
                <a:lnTo>
                  <a:pt x="1755002" y="304800"/>
                </a:lnTo>
                <a:lnTo>
                  <a:pt x="1706630" y="330200"/>
                </a:lnTo>
                <a:lnTo>
                  <a:pt x="1658765" y="342900"/>
                </a:lnTo>
                <a:lnTo>
                  <a:pt x="1611415" y="368300"/>
                </a:lnTo>
                <a:lnTo>
                  <a:pt x="1518292" y="393700"/>
                </a:lnTo>
                <a:lnTo>
                  <a:pt x="1472534" y="419100"/>
                </a:lnTo>
                <a:lnTo>
                  <a:pt x="1427321" y="431800"/>
                </a:lnTo>
                <a:lnTo>
                  <a:pt x="1338564" y="482600"/>
                </a:lnTo>
                <a:lnTo>
                  <a:pt x="1295034" y="495300"/>
                </a:lnTo>
                <a:lnTo>
                  <a:pt x="1252081" y="520700"/>
                </a:lnTo>
                <a:lnTo>
                  <a:pt x="1209711" y="533400"/>
                </a:lnTo>
                <a:lnTo>
                  <a:pt x="1167934" y="558800"/>
                </a:lnTo>
                <a:lnTo>
                  <a:pt x="1086183" y="609600"/>
                </a:lnTo>
                <a:lnTo>
                  <a:pt x="1046225" y="622300"/>
                </a:lnTo>
                <a:lnTo>
                  <a:pt x="1006890" y="647700"/>
                </a:lnTo>
                <a:lnTo>
                  <a:pt x="968184" y="673100"/>
                </a:lnTo>
                <a:lnTo>
                  <a:pt x="930116" y="698500"/>
                </a:lnTo>
                <a:lnTo>
                  <a:pt x="892693" y="723900"/>
                </a:lnTo>
                <a:lnTo>
                  <a:pt x="855922" y="749300"/>
                </a:lnTo>
                <a:lnTo>
                  <a:pt x="819811" y="774700"/>
                </a:lnTo>
                <a:lnTo>
                  <a:pt x="784369" y="787400"/>
                </a:lnTo>
                <a:lnTo>
                  <a:pt x="749601" y="812800"/>
                </a:lnTo>
                <a:lnTo>
                  <a:pt x="715517" y="838200"/>
                </a:lnTo>
                <a:lnTo>
                  <a:pt x="682124" y="863600"/>
                </a:lnTo>
                <a:lnTo>
                  <a:pt x="649430" y="889000"/>
                </a:lnTo>
                <a:lnTo>
                  <a:pt x="617441" y="927100"/>
                </a:lnTo>
                <a:lnTo>
                  <a:pt x="586166" y="952500"/>
                </a:lnTo>
                <a:lnTo>
                  <a:pt x="555612" y="977900"/>
                </a:lnTo>
                <a:lnTo>
                  <a:pt x="525788" y="1003300"/>
                </a:lnTo>
                <a:lnTo>
                  <a:pt x="496700" y="1028700"/>
                </a:lnTo>
                <a:lnTo>
                  <a:pt x="440764" y="1079500"/>
                </a:lnTo>
                <a:lnTo>
                  <a:pt x="413931" y="1117600"/>
                </a:lnTo>
                <a:lnTo>
                  <a:pt x="387866" y="1143000"/>
                </a:lnTo>
                <a:lnTo>
                  <a:pt x="362575" y="1168400"/>
                </a:lnTo>
                <a:lnTo>
                  <a:pt x="338067" y="1193800"/>
                </a:lnTo>
                <a:lnTo>
                  <a:pt x="314349" y="1231900"/>
                </a:lnTo>
                <a:lnTo>
                  <a:pt x="291429" y="1257300"/>
                </a:lnTo>
                <a:lnTo>
                  <a:pt x="269314" y="1282700"/>
                </a:lnTo>
                <a:lnTo>
                  <a:pt x="248012" y="1320800"/>
                </a:lnTo>
                <a:lnTo>
                  <a:pt x="227530" y="1346200"/>
                </a:lnTo>
                <a:lnTo>
                  <a:pt x="207877" y="1371600"/>
                </a:lnTo>
                <a:lnTo>
                  <a:pt x="189059" y="1409700"/>
                </a:lnTo>
                <a:lnTo>
                  <a:pt x="171085" y="1435100"/>
                </a:lnTo>
                <a:lnTo>
                  <a:pt x="153963" y="1473200"/>
                </a:lnTo>
                <a:lnTo>
                  <a:pt x="137699" y="1498600"/>
                </a:lnTo>
                <a:lnTo>
                  <a:pt x="122301" y="1536700"/>
                </a:lnTo>
                <a:lnTo>
                  <a:pt x="107777" y="1562100"/>
                </a:lnTo>
                <a:lnTo>
                  <a:pt x="94135" y="1600200"/>
                </a:lnTo>
                <a:lnTo>
                  <a:pt x="81383" y="1625600"/>
                </a:lnTo>
                <a:lnTo>
                  <a:pt x="69527" y="1663700"/>
                </a:lnTo>
                <a:lnTo>
                  <a:pt x="58576" y="1689100"/>
                </a:lnTo>
                <a:lnTo>
                  <a:pt x="48537" y="1727200"/>
                </a:lnTo>
                <a:lnTo>
                  <a:pt x="39418" y="1752600"/>
                </a:lnTo>
                <a:lnTo>
                  <a:pt x="31226" y="1790700"/>
                </a:lnTo>
                <a:lnTo>
                  <a:pt x="23970" y="1816100"/>
                </a:lnTo>
                <a:lnTo>
                  <a:pt x="17656" y="1854200"/>
                </a:lnTo>
                <a:lnTo>
                  <a:pt x="12293" y="1892300"/>
                </a:lnTo>
                <a:lnTo>
                  <a:pt x="7888" y="1917700"/>
                </a:lnTo>
                <a:lnTo>
                  <a:pt x="4448" y="1955800"/>
                </a:lnTo>
                <a:lnTo>
                  <a:pt x="1982" y="1993900"/>
                </a:lnTo>
                <a:lnTo>
                  <a:pt x="496" y="2019300"/>
                </a:lnTo>
                <a:lnTo>
                  <a:pt x="0" y="2057400"/>
                </a:lnTo>
                <a:lnTo>
                  <a:pt x="496" y="2095500"/>
                </a:lnTo>
                <a:lnTo>
                  <a:pt x="1982" y="2120900"/>
                </a:lnTo>
                <a:lnTo>
                  <a:pt x="4448" y="2159000"/>
                </a:lnTo>
                <a:lnTo>
                  <a:pt x="7888" y="2197100"/>
                </a:lnTo>
                <a:lnTo>
                  <a:pt x="12293" y="2222500"/>
                </a:lnTo>
                <a:lnTo>
                  <a:pt x="17656" y="2260600"/>
                </a:lnTo>
                <a:lnTo>
                  <a:pt x="23970" y="2286000"/>
                </a:lnTo>
                <a:lnTo>
                  <a:pt x="31226" y="2324100"/>
                </a:lnTo>
                <a:lnTo>
                  <a:pt x="39418" y="2362200"/>
                </a:lnTo>
                <a:lnTo>
                  <a:pt x="48537" y="2387600"/>
                </a:lnTo>
                <a:lnTo>
                  <a:pt x="58576" y="2425700"/>
                </a:lnTo>
                <a:lnTo>
                  <a:pt x="69527" y="2451100"/>
                </a:lnTo>
                <a:lnTo>
                  <a:pt x="81383" y="2489200"/>
                </a:lnTo>
                <a:lnTo>
                  <a:pt x="94135" y="2514600"/>
                </a:lnTo>
                <a:lnTo>
                  <a:pt x="107777" y="2552700"/>
                </a:lnTo>
                <a:lnTo>
                  <a:pt x="122301" y="2578100"/>
                </a:lnTo>
                <a:lnTo>
                  <a:pt x="137699" y="2616200"/>
                </a:lnTo>
                <a:lnTo>
                  <a:pt x="153963" y="2641600"/>
                </a:lnTo>
                <a:lnTo>
                  <a:pt x="171085" y="2679700"/>
                </a:lnTo>
                <a:lnTo>
                  <a:pt x="189059" y="2705100"/>
                </a:lnTo>
                <a:lnTo>
                  <a:pt x="207877" y="2730500"/>
                </a:lnTo>
                <a:lnTo>
                  <a:pt x="227530" y="2768600"/>
                </a:lnTo>
                <a:lnTo>
                  <a:pt x="248012" y="2794000"/>
                </a:lnTo>
                <a:lnTo>
                  <a:pt x="269314" y="2819400"/>
                </a:lnTo>
                <a:lnTo>
                  <a:pt x="291429" y="2857500"/>
                </a:lnTo>
                <a:lnTo>
                  <a:pt x="314349" y="2882900"/>
                </a:lnTo>
                <a:lnTo>
                  <a:pt x="338067" y="2908300"/>
                </a:lnTo>
                <a:lnTo>
                  <a:pt x="362575" y="2946400"/>
                </a:lnTo>
                <a:lnTo>
                  <a:pt x="387866" y="2971800"/>
                </a:lnTo>
                <a:lnTo>
                  <a:pt x="413931" y="2997200"/>
                </a:lnTo>
                <a:lnTo>
                  <a:pt x="440764" y="3022600"/>
                </a:lnTo>
                <a:lnTo>
                  <a:pt x="468356" y="3060700"/>
                </a:lnTo>
                <a:lnTo>
                  <a:pt x="525788" y="3111500"/>
                </a:lnTo>
                <a:lnTo>
                  <a:pt x="555612" y="3136900"/>
                </a:lnTo>
                <a:lnTo>
                  <a:pt x="586166" y="3162300"/>
                </a:lnTo>
                <a:lnTo>
                  <a:pt x="617441" y="3187700"/>
                </a:lnTo>
                <a:lnTo>
                  <a:pt x="649430" y="3213100"/>
                </a:lnTo>
                <a:lnTo>
                  <a:pt x="682124" y="3238500"/>
                </a:lnTo>
                <a:lnTo>
                  <a:pt x="715518" y="3263900"/>
                </a:lnTo>
                <a:lnTo>
                  <a:pt x="749601" y="3289300"/>
                </a:lnTo>
                <a:lnTo>
                  <a:pt x="784369" y="3314700"/>
                </a:lnTo>
                <a:lnTo>
                  <a:pt x="819811" y="3340100"/>
                </a:lnTo>
                <a:lnTo>
                  <a:pt x="855922" y="3365500"/>
                </a:lnTo>
                <a:lnTo>
                  <a:pt x="892693" y="3390900"/>
                </a:lnTo>
                <a:lnTo>
                  <a:pt x="930116" y="3416300"/>
                </a:lnTo>
                <a:lnTo>
                  <a:pt x="968184" y="3441700"/>
                </a:lnTo>
                <a:lnTo>
                  <a:pt x="1006890" y="3467100"/>
                </a:lnTo>
                <a:lnTo>
                  <a:pt x="1046225" y="3479800"/>
                </a:lnTo>
                <a:lnTo>
                  <a:pt x="1086183" y="3505200"/>
                </a:lnTo>
                <a:lnTo>
                  <a:pt x="1167934" y="3556000"/>
                </a:lnTo>
                <a:lnTo>
                  <a:pt x="1209711" y="3568700"/>
                </a:lnTo>
                <a:lnTo>
                  <a:pt x="1295034" y="3619500"/>
                </a:lnTo>
                <a:lnTo>
                  <a:pt x="1338564" y="3632200"/>
                </a:lnTo>
                <a:lnTo>
                  <a:pt x="1382662" y="3657600"/>
                </a:lnTo>
                <a:lnTo>
                  <a:pt x="1427321" y="3670300"/>
                </a:lnTo>
                <a:lnTo>
                  <a:pt x="1472534" y="3695700"/>
                </a:lnTo>
                <a:lnTo>
                  <a:pt x="1518292" y="3708400"/>
                </a:lnTo>
                <a:lnTo>
                  <a:pt x="1564589" y="3733800"/>
                </a:lnTo>
                <a:lnTo>
                  <a:pt x="1611415" y="3746500"/>
                </a:lnTo>
                <a:lnTo>
                  <a:pt x="1658765" y="3771900"/>
                </a:lnTo>
                <a:lnTo>
                  <a:pt x="1755002" y="3797300"/>
                </a:lnTo>
                <a:lnTo>
                  <a:pt x="1803874" y="3822700"/>
                </a:lnTo>
                <a:lnTo>
                  <a:pt x="2004210" y="3873500"/>
                </a:lnTo>
                <a:lnTo>
                  <a:pt x="2055467" y="3898900"/>
                </a:lnTo>
                <a:lnTo>
                  <a:pt x="2426556" y="3987800"/>
                </a:lnTo>
                <a:lnTo>
                  <a:pt x="4990312" y="3987800"/>
                </a:lnTo>
                <a:lnTo>
                  <a:pt x="5361390" y="3898900"/>
                </a:lnTo>
                <a:lnTo>
                  <a:pt x="5412646" y="3873500"/>
                </a:lnTo>
                <a:lnTo>
                  <a:pt x="5612978" y="3822700"/>
                </a:lnTo>
                <a:lnTo>
                  <a:pt x="5661850" y="3797300"/>
                </a:lnTo>
                <a:lnTo>
                  <a:pt x="5758085" y="3771900"/>
                </a:lnTo>
                <a:lnTo>
                  <a:pt x="5805434" y="3746500"/>
                </a:lnTo>
                <a:lnTo>
                  <a:pt x="5852261" y="3733800"/>
                </a:lnTo>
                <a:lnTo>
                  <a:pt x="5898557" y="3708400"/>
                </a:lnTo>
                <a:lnTo>
                  <a:pt x="5944315" y="3695700"/>
                </a:lnTo>
                <a:lnTo>
                  <a:pt x="5989527" y="3670300"/>
                </a:lnTo>
                <a:lnTo>
                  <a:pt x="6034186" y="3657600"/>
                </a:lnTo>
                <a:lnTo>
                  <a:pt x="6078284" y="3632200"/>
                </a:lnTo>
                <a:lnTo>
                  <a:pt x="6121813" y="3619500"/>
                </a:lnTo>
                <a:lnTo>
                  <a:pt x="6207135" y="3568700"/>
                </a:lnTo>
                <a:lnTo>
                  <a:pt x="6248913" y="3556000"/>
                </a:lnTo>
                <a:lnTo>
                  <a:pt x="6330664" y="3505200"/>
                </a:lnTo>
                <a:lnTo>
                  <a:pt x="6370621" y="3479800"/>
                </a:lnTo>
                <a:lnTo>
                  <a:pt x="6409957" y="3467100"/>
                </a:lnTo>
                <a:lnTo>
                  <a:pt x="6448663" y="3441700"/>
                </a:lnTo>
                <a:lnTo>
                  <a:pt x="6486731" y="3416300"/>
                </a:lnTo>
                <a:lnTo>
                  <a:pt x="6524155" y="3390900"/>
                </a:lnTo>
                <a:lnTo>
                  <a:pt x="6560926" y="3365500"/>
                </a:lnTo>
                <a:lnTo>
                  <a:pt x="6597036" y="3340100"/>
                </a:lnTo>
                <a:lnTo>
                  <a:pt x="6632479" y="3314700"/>
                </a:lnTo>
                <a:lnTo>
                  <a:pt x="6667247" y="3289300"/>
                </a:lnTo>
                <a:lnTo>
                  <a:pt x="6701331" y="3263900"/>
                </a:lnTo>
                <a:lnTo>
                  <a:pt x="6734724" y="3238500"/>
                </a:lnTo>
                <a:lnTo>
                  <a:pt x="6767419" y="3213100"/>
                </a:lnTo>
                <a:lnTo>
                  <a:pt x="6799408" y="3187700"/>
                </a:lnTo>
                <a:lnTo>
                  <a:pt x="6830684" y="3162300"/>
                </a:lnTo>
                <a:lnTo>
                  <a:pt x="6861238" y="3136900"/>
                </a:lnTo>
                <a:lnTo>
                  <a:pt x="6891063" y="3111500"/>
                </a:lnTo>
                <a:lnTo>
                  <a:pt x="6920151" y="3086100"/>
                </a:lnTo>
                <a:lnTo>
                  <a:pt x="6976088" y="3022600"/>
                </a:lnTo>
                <a:lnTo>
                  <a:pt x="7002921" y="2997200"/>
                </a:lnTo>
                <a:lnTo>
                  <a:pt x="7028987" y="2971800"/>
                </a:lnTo>
                <a:lnTo>
                  <a:pt x="7054278" y="2946400"/>
                </a:lnTo>
                <a:lnTo>
                  <a:pt x="7078786" y="2908300"/>
                </a:lnTo>
                <a:lnTo>
                  <a:pt x="7102505" y="2882900"/>
                </a:lnTo>
                <a:lnTo>
                  <a:pt x="7125426" y="2857500"/>
                </a:lnTo>
                <a:lnTo>
                  <a:pt x="7147541" y="2819400"/>
                </a:lnTo>
                <a:lnTo>
                  <a:pt x="7168844" y="2794000"/>
                </a:lnTo>
                <a:lnTo>
                  <a:pt x="7189326" y="2768600"/>
                </a:lnTo>
                <a:lnTo>
                  <a:pt x="7208980" y="2730500"/>
                </a:lnTo>
                <a:lnTo>
                  <a:pt x="7227798" y="2705100"/>
                </a:lnTo>
                <a:lnTo>
                  <a:pt x="7245772" y="2679700"/>
                </a:lnTo>
                <a:lnTo>
                  <a:pt x="7262895" y="2641600"/>
                </a:lnTo>
                <a:lnTo>
                  <a:pt x="7279160" y="2616200"/>
                </a:lnTo>
                <a:lnTo>
                  <a:pt x="7294558" y="2578100"/>
                </a:lnTo>
                <a:lnTo>
                  <a:pt x="7309082" y="2552700"/>
                </a:lnTo>
                <a:lnTo>
                  <a:pt x="7322724" y="2514600"/>
                </a:lnTo>
                <a:lnTo>
                  <a:pt x="7335477" y="2489200"/>
                </a:lnTo>
                <a:lnTo>
                  <a:pt x="7347333" y="2451100"/>
                </a:lnTo>
                <a:lnTo>
                  <a:pt x="7358285" y="2425700"/>
                </a:lnTo>
                <a:lnTo>
                  <a:pt x="7368324" y="2387600"/>
                </a:lnTo>
                <a:lnTo>
                  <a:pt x="7377443" y="2362200"/>
                </a:lnTo>
                <a:lnTo>
                  <a:pt x="7385635" y="2324100"/>
                </a:lnTo>
                <a:lnTo>
                  <a:pt x="7392892" y="2286000"/>
                </a:lnTo>
                <a:lnTo>
                  <a:pt x="7399206" y="2260600"/>
                </a:lnTo>
                <a:lnTo>
                  <a:pt x="7404569" y="2222500"/>
                </a:lnTo>
                <a:lnTo>
                  <a:pt x="7412414" y="2159000"/>
                </a:lnTo>
                <a:lnTo>
                  <a:pt x="7414881" y="2120900"/>
                </a:lnTo>
                <a:lnTo>
                  <a:pt x="7416863" y="2057400"/>
                </a:lnTo>
                <a:lnTo>
                  <a:pt x="7416366" y="2019300"/>
                </a:lnTo>
                <a:lnTo>
                  <a:pt x="7414881" y="1993900"/>
                </a:lnTo>
                <a:lnTo>
                  <a:pt x="7412414" y="1955800"/>
                </a:lnTo>
                <a:lnTo>
                  <a:pt x="7408975" y="1917700"/>
                </a:lnTo>
                <a:lnTo>
                  <a:pt x="7404569" y="1892300"/>
                </a:lnTo>
                <a:lnTo>
                  <a:pt x="7399206" y="1854200"/>
                </a:lnTo>
                <a:lnTo>
                  <a:pt x="7392892" y="1816100"/>
                </a:lnTo>
                <a:lnTo>
                  <a:pt x="7385635" y="1790700"/>
                </a:lnTo>
                <a:lnTo>
                  <a:pt x="7377443" y="1752600"/>
                </a:lnTo>
                <a:lnTo>
                  <a:pt x="7368324" y="1727200"/>
                </a:lnTo>
                <a:lnTo>
                  <a:pt x="7358285" y="1689100"/>
                </a:lnTo>
                <a:lnTo>
                  <a:pt x="7347333" y="1663700"/>
                </a:lnTo>
                <a:lnTo>
                  <a:pt x="7335477" y="1625600"/>
                </a:lnTo>
                <a:lnTo>
                  <a:pt x="7322724" y="1600200"/>
                </a:lnTo>
                <a:lnTo>
                  <a:pt x="7309082" y="1562100"/>
                </a:lnTo>
                <a:lnTo>
                  <a:pt x="7294558" y="1536700"/>
                </a:lnTo>
                <a:lnTo>
                  <a:pt x="7279160" y="1498600"/>
                </a:lnTo>
                <a:lnTo>
                  <a:pt x="7262895" y="1473200"/>
                </a:lnTo>
                <a:lnTo>
                  <a:pt x="7245772" y="1435100"/>
                </a:lnTo>
                <a:lnTo>
                  <a:pt x="7227798" y="1409700"/>
                </a:lnTo>
                <a:lnTo>
                  <a:pt x="7208980" y="1371600"/>
                </a:lnTo>
                <a:lnTo>
                  <a:pt x="7189326" y="1346200"/>
                </a:lnTo>
                <a:lnTo>
                  <a:pt x="7168844" y="1320800"/>
                </a:lnTo>
                <a:lnTo>
                  <a:pt x="7147541" y="1282700"/>
                </a:lnTo>
                <a:lnTo>
                  <a:pt x="7125426" y="1257300"/>
                </a:lnTo>
                <a:lnTo>
                  <a:pt x="7102505" y="1231900"/>
                </a:lnTo>
                <a:lnTo>
                  <a:pt x="7078786" y="1193800"/>
                </a:lnTo>
                <a:lnTo>
                  <a:pt x="7054278" y="1168400"/>
                </a:lnTo>
                <a:lnTo>
                  <a:pt x="7028987" y="1143000"/>
                </a:lnTo>
                <a:lnTo>
                  <a:pt x="7002921" y="1117600"/>
                </a:lnTo>
                <a:lnTo>
                  <a:pt x="6976088" y="1079500"/>
                </a:lnTo>
                <a:lnTo>
                  <a:pt x="6920151" y="1028700"/>
                </a:lnTo>
                <a:lnTo>
                  <a:pt x="6891063" y="1003300"/>
                </a:lnTo>
                <a:lnTo>
                  <a:pt x="6861238" y="977900"/>
                </a:lnTo>
                <a:lnTo>
                  <a:pt x="6830684" y="952500"/>
                </a:lnTo>
                <a:lnTo>
                  <a:pt x="6799408" y="927100"/>
                </a:lnTo>
                <a:lnTo>
                  <a:pt x="6767419" y="889000"/>
                </a:lnTo>
                <a:lnTo>
                  <a:pt x="6734724" y="863600"/>
                </a:lnTo>
                <a:lnTo>
                  <a:pt x="6701331" y="838200"/>
                </a:lnTo>
                <a:lnTo>
                  <a:pt x="6667247" y="812800"/>
                </a:lnTo>
                <a:lnTo>
                  <a:pt x="6632479" y="787400"/>
                </a:lnTo>
                <a:lnTo>
                  <a:pt x="6597036" y="774700"/>
                </a:lnTo>
                <a:lnTo>
                  <a:pt x="6560926" y="749300"/>
                </a:lnTo>
                <a:lnTo>
                  <a:pt x="6524155" y="723900"/>
                </a:lnTo>
                <a:lnTo>
                  <a:pt x="6486731" y="698500"/>
                </a:lnTo>
                <a:lnTo>
                  <a:pt x="6448663" y="673100"/>
                </a:lnTo>
                <a:lnTo>
                  <a:pt x="6409957" y="647700"/>
                </a:lnTo>
                <a:lnTo>
                  <a:pt x="6370621" y="622300"/>
                </a:lnTo>
                <a:lnTo>
                  <a:pt x="6330664" y="609600"/>
                </a:lnTo>
                <a:lnTo>
                  <a:pt x="6248913" y="558800"/>
                </a:lnTo>
                <a:lnTo>
                  <a:pt x="6207135" y="533400"/>
                </a:lnTo>
                <a:lnTo>
                  <a:pt x="6164766" y="520700"/>
                </a:lnTo>
                <a:lnTo>
                  <a:pt x="6121813" y="495300"/>
                </a:lnTo>
                <a:lnTo>
                  <a:pt x="6078284" y="482600"/>
                </a:lnTo>
                <a:lnTo>
                  <a:pt x="5989527" y="431800"/>
                </a:lnTo>
                <a:lnTo>
                  <a:pt x="5944315" y="419100"/>
                </a:lnTo>
                <a:lnTo>
                  <a:pt x="5898557" y="393700"/>
                </a:lnTo>
                <a:lnTo>
                  <a:pt x="5805434" y="368300"/>
                </a:lnTo>
                <a:lnTo>
                  <a:pt x="5758085" y="342900"/>
                </a:lnTo>
                <a:lnTo>
                  <a:pt x="5710221" y="330200"/>
                </a:lnTo>
                <a:lnTo>
                  <a:pt x="5661850" y="304800"/>
                </a:lnTo>
                <a:lnTo>
                  <a:pt x="5513766" y="266700"/>
                </a:lnTo>
                <a:lnTo>
                  <a:pt x="5463441" y="241300"/>
                </a:lnTo>
                <a:lnTo>
                  <a:pt x="4880569" y="101600"/>
                </a:lnTo>
                <a:close/>
              </a:path>
              <a:path w="7417434" h="4102100">
                <a:moveTo>
                  <a:pt x="4713086" y="76200"/>
                </a:moveTo>
                <a:lnTo>
                  <a:pt x="2703791" y="76200"/>
                </a:lnTo>
                <a:lnTo>
                  <a:pt x="2591756" y="101600"/>
                </a:lnTo>
                <a:lnTo>
                  <a:pt x="4825117" y="101600"/>
                </a:lnTo>
                <a:lnTo>
                  <a:pt x="4713086" y="76200"/>
                </a:lnTo>
                <a:close/>
              </a:path>
              <a:path w="7417434" h="4102100">
                <a:moveTo>
                  <a:pt x="4542340" y="50800"/>
                </a:moveTo>
                <a:lnTo>
                  <a:pt x="2874543" y="50800"/>
                </a:lnTo>
                <a:lnTo>
                  <a:pt x="2760356" y="76200"/>
                </a:lnTo>
                <a:lnTo>
                  <a:pt x="4656523" y="76200"/>
                </a:lnTo>
                <a:lnTo>
                  <a:pt x="4542340" y="50800"/>
                </a:lnTo>
                <a:close/>
              </a:path>
              <a:path w="7417434" h="4102100">
                <a:moveTo>
                  <a:pt x="4426800" y="38100"/>
                </a:moveTo>
                <a:lnTo>
                  <a:pt x="2990088" y="38100"/>
                </a:lnTo>
                <a:lnTo>
                  <a:pt x="2932150" y="50800"/>
                </a:lnTo>
                <a:lnTo>
                  <a:pt x="4484736" y="50800"/>
                </a:lnTo>
                <a:lnTo>
                  <a:pt x="4426800" y="38100"/>
                </a:lnTo>
                <a:close/>
              </a:path>
              <a:path w="7417434" h="4102100">
                <a:moveTo>
                  <a:pt x="4309963" y="25400"/>
                </a:moveTo>
                <a:lnTo>
                  <a:pt x="3106931" y="25400"/>
                </a:lnTo>
                <a:lnTo>
                  <a:pt x="3048351" y="38100"/>
                </a:lnTo>
                <a:lnTo>
                  <a:pt x="4368540" y="38100"/>
                </a:lnTo>
                <a:lnTo>
                  <a:pt x="4309963" y="25400"/>
                </a:lnTo>
                <a:close/>
              </a:path>
              <a:path w="7417434" h="4102100">
                <a:moveTo>
                  <a:pt x="4132409" y="12700"/>
                </a:moveTo>
                <a:lnTo>
                  <a:pt x="3284493" y="12700"/>
                </a:lnTo>
                <a:lnTo>
                  <a:pt x="3225009" y="25400"/>
                </a:lnTo>
                <a:lnTo>
                  <a:pt x="4191890" y="25400"/>
                </a:lnTo>
                <a:lnTo>
                  <a:pt x="4132409" y="12700"/>
                </a:lnTo>
                <a:close/>
              </a:path>
              <a:path w="7417434" h="4102100">
                <a:moveTo>
                  <a:pt x="3891702" y="0"/>
                </a:moveTo>
                <a:lnTo>
                  <a:pt x="3525213" y="0"/>
                </a:lnTo>
                <a:lnTo>
                  <a:pt x="3464630" y="12700"/>
                </a:lnTo>
                <a:lnTo>
                  <a:pt x="3952281" y="12700"/>
                </a:lnTo>
                <a:lnTo>
                  <a:pt x="389170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0112" y="1628775"/>
            <a:ext cx="7417434" cy="4105910"/>
          </a:xfrm>
          <a:custGeom>
            <a:avLst/>
            <a:gdLst/>
            <a:ahLst/>
            <a:cxnLst/>
            <a:rect l="l" t="t" r="r" b="b"/>
            <a:pathLst>
              <a:path w="7417434" h="4105910">
                <a:moveTo>
                  <a:pt x="0" y="2052701"/>
                </a:moveTo>
                <a:lnTo>
                  <a:pt x="1982" y="1984940"/>
                </a:lnTo>
                <a:lnTo>
                  <a:pt x="7888" y="1917729"/>
                </a:lnTo>
                <a:lnTo>
                  <a:pt x="17656" y="1851101"/>
                </a:lnTo>
                <a:lnTo>
                  <a:pt x="31226" y="1785089"/>
                </a:lnTo>
                <a:lnTo>
                  <a:pt x="48537" y="1719729"/>
                </a:lnTo>
                <a:lnTo>
                  <a:pt x="69527" y="1655052"/>
                </a:lnTo>
                <a:lnTo>
                  <a:pt x="94135" y="1591094"/>
                </a:lnTo>
                <a:lnTo>
                  <a:pt x="122301" y="1527888"/>
                </a:lnTo>
                <a:lnTo>
                  <a:pt x="153963" y="1465468"/>
                </a:lnTo>
                <a:lnTo>
                  <a:pt x="189059" y="1403868"/>
                </a:lnTo>
                <a:lnTo>
                  <a:pt x="227530" y="1343121"/>
                </a:lnTo>
                <a:lnTo>
                  <a:pt x="269314" y="1283261"/>
                </a:lnTo>
                <a:lnTo>
                  <a:pt x="314349" y="1224322"/>
                </a:lnTo>
                <a:lnTo>
                  <a:pt x="362575" y="1166338"/>
                </a:lnTo>
                <a:lnTo>
                  <a:pt x="387866" y="1137715"/>
                </a:lnTo>
                <a:lnTo>
                  <a:pt x="413931" y="1109343"/>
                </a:lnTo>
                <a:lnTo>
                  <a:pt x="440764" y="1081226"/>
                </a:lnTo>
                <a:lnTo>
                  <a:pt x="468356" y="1053370"/>
                </a:lnTo>
                <a:lnTo>
                  <a:pt x="496700" y="1025777"/>
                </a:lnTo>
                <a:lnTo>
                  <a:pt x="525788" y="998453"/>
                </a:lnTo>
                <a:lnTo>
                  <a:pt x="555612" y="971401"/>
                </a:lnTo>
                <a:lnTo>
                  <a:pt x="586166" y="944627"/>
                </a:lnTo>
                <a:lnTo>
                  <a:pt x="617441" y="918133"/>
                </a:lnTo>
                <a:lnTo>
                  <a:pt x="649430" y="891924"/>
                </a:lnTo>
                <a:lnTo>
                  <a:pt x="682124" y="866005"/>
                </a:lnTo>
                <a:lnTo>
                  <a:pt x="715517" y="840379"/>
                </a:lnTo>
                <a:lnTo>
                  <a:pt x="749601" y="815051"/>
                </a:lnTo>
                <a:lnTo>
                  <a:pt x="784369" y="790025"/>
                </a:lnTo>
                <a:lnTo>
                  <a:pt x="819811" y="765306"/>
                </a:lnTo>
                <a:lnTo>
                  <a:pt x="855922" y="740897"/>
                </a:lnTo>
                <a:lnTo>
                  <a:pt x="892693" y="716803"/>
                </a:lnTo>
                <a:lnTo>
                  <a:pt x="930116" y="693028"/>
                </a:lnTo>
                <a:lnTo>
                  <a:pt x="968184" y="669576"/>
                </a:lnTo>
                <a:lnTo>
                  <a:pt x="1006890" y="646451"/>
                </a:lnTo>
                <a:lnTo>
                  <a:pt x="1046225" y="623659"/>
                </a:lnTo>
                <a:lnTo>
                  <a:pt x="1086183" y="601202"/>
                </a:lnTo>
                <a:lnTo>
                  <a:pt x="1126755" y="579085"/>
                </a:lnTo>
                <a:lnTo>
                  <a:pt x="1167934" y="557312"/>
                </a:lnTo>
                <a:lnTo>
                  <a:pt x="1209711" y="535889"/>
                </a:lnTo>
                <a:lnTo>
                  <a:pt x="1252081" y="514817"/>
                </a:lnTo>
                <a:lnTo>
                  <a:pt x="1295034" y="494103"/>
                </a:lnTo>
                <a:lnTo>
                  <a:pt x="1338564" y="473751"/>
                </a:lnTo>
                <a:lnTo>
                  <a:pt x="1382662" y="453763"/>
                </a:lnTo>
                <a:lnTo>
                  <a:pt x="1427321" y="434146"/>
                </a:lnTo>
                <a:lnTo>
                  <a:pt x="1472534" y="414902"/>
                </a:lnTo>
                <a:lnTo>
                  <a:pt x="1518292" y="396036"/>
                </a:lnTo>
                <a:lnTo>
                  <a:pt x="1564589" y="377553"/>
                </a:lnTo>
                <a:lnTo>
                  <a:pt x="1611415" y="359456"/>
                </a:lnTo>
                <a:lnTo>
                  <a:pt x="1658765" y="341751"/>
                </a:lnTo>
                <a:lnTo>
                  <a:pt x="1706630" y="324440"/>
                </a:lnTo>
                <a:lnTo>
                  <a:pt x="1755002" y="307528"/>
                </a:lnTo>
                <a:lnTo>
                  <a:pt x="1803874" y="291021"/>
                </a:lnTo>
                <a:lnTo>
                  <a:pt x="1853239" y="274920"/>
                </a:lnTo>
                <a:lnTo>
                  <a:pt x="1903088" y="259232"/>
                </a:lnTo>
                <a:lnTo>
                  <a:pt x="1953414" y="243960"/>
                </a:lnTo>
                <a:lnTo>
                  <a:pt x="2004210" y="229108"/>
                </a:lnTo>
                <a:lnTo>
                  <a:pt x="2055467" y="214681"/>
                </a:lnTo>
                <a:lnTo>
                  <a:pt x="2107179" y="200683"/>
                </a:lnTo>
                <a:lnTo>
                  <a:pt x="2159337" y="187118"/>
                </a:lnTo>
                <a:lnTo>
                  <a:pt x="2211933" y="173990"/>
                </a:lnTo>
                <a:lnTo>
                  <a:pt x="2264961" y="161303"/>
                </a:lnTo>
                <a:lnTo>
                  <a:pt x="2318413" y="149063"/>
                </a:lnTo>
                <a:lnTo>
                  <a:pt x="2372280" y="137272"/>
                </a:lnTo>
                <a:lnTo>
                  <a:pt x="2426556" y="125936"/>
                </a:lnTo>
                <a:lnTo>
                  <a:pt x="2481232" y="115058"/>
                </a:lnTo>
                <a:lnTo>
                  <a:pt x="2536301" y="104642"/>
                </a:lnTo>
                <a:lnTo>
                  <a:pt x="2591756" y="94694"/>
                </a:lnTo>
                <a:lnTo>
                  <a:pt x="2647588" y="85217"/>
                </a:lnTo>
                <a:lnTo>
                  <a:pt x="2703791" y="76215"/>
                </a:lnTo>
                <a:lnTo>
                  <a:pt x="2760356" y="67692"/>
                </a:lnTo>
                <a:lnTo>
                  <a:pt x="2817276" y="59653"/>
                </a:lnTo>
                <a:lnTo>
                  <a:pt x="2874543" y="52103"/>
                </a:lnTo>
                <a:lnTo>
                  <a:pt x="2932150" y="45044"/>
                </a:lnTo>
                <a:lnTo>
                  <a:pt x="2990088" y="38482"/>
                </a:lnTo>
                <a:lnTo>
                  <a:pt x="3048351" y="32421"/>
                </a:lnTo>
                <a:lnTo>
                  <a:pt x="3106931" y="26864"/>
                </a:lnTo>
                <a:lnTo>
                  <a:pt x="3165819" y="21817"/>
                </a:lnTo>
                <a:lnTo>
                  <a:pt x="3225009" y="17283"/>
                </a:lnTo>
                <a:lnTo>
                  <a:pt x="3284493" y="13267"/>
                </a:lnTo>
                <a:lnTo>
                  <a:pt x="3344263" y="9772"/>
                </a:lnTo>
                <a:lnTo>
                  <a:pt x="3404311" y="6804"/>
                </a:lnTo>
                <a:lnTo>
                  <a:pt x="3464630" y="4365"/>
                </a:lnTo>
                <a:lnTo>
                  <a:pt x="3525213" y="2462"/>
                </a:lnTo>
                <a:lnTo>
                  <a:pt x="3586051" y="1097"/>
                </a:lnTo>
                <a:lnTo>
                  <a:pt x="3647137" y="274"/>
                </a:lnTo>
                <a:lnTo>
                  <a:pt x="3708463" y="0"/>
                </a:lnTo>
                <a:lnTo>
                  <a:pt x="3769786" y="274"/>
                </a:lnTo>
                <a:lnTo>
                  <a:pt x="3830868" y="1097"/>
                </a:lnTo>
                <a:lnTo>
                  <a:pt x="3891702" y="2462"/>
                </a:lnTo>
                <a:lnTo>
                  <a:pt x="3952281" y="4365"/>
                </a:lnTo>
                <a:lnTo>
                  <a:pt x="4012597" y="6804"/>
                </a:lnTo>
                <a:lnTo>
                  <a:pt x="4072642" y="9772"/>
                </a:lnTo>
                <a:lnTo>
                  <a:pt x="4132409" y="13267"/>
                </a:lnTo>
                <a:lnTo>
                  <a:pt x="4191890" y="17283"/>
                </a:lnTo>
                <a:lnTo>
                  <a:pt x="4251077" y="21817"/>
                </a:lnTo>
                <a:lnTo>
                  <a:pt x="4309963" y="26864"/>
                </a:lnTo>
                <a:lnTo>
                  <a:pt x="4368540" y="32421"/>
                </a:lnTo>
                <a:lnTo>
                  <a:pt x="4426800" y="38482"/>
                </a:lnTo>
                <a:lnTo>
                  <a:pt x="4484736" y="45044"/>
                </a:lnTo>
                <a:lnTo>
                  <a:pt x="4542340" y="52103"/>
                </a:lnTo>
                <a:lnTo>
                  <a:pt x="4599605" y="59653"/>
                </a:lnTo>
                <a:lnTo>
                  <a:pt x="4656523" y="67692"/>
                </a:lnTo>
                <a:lnTo>
                  <a:pt x="4713086" y="76215"/>
                </a:lnTo>
                <a:lnTo>
                  <a:pt x="4769286" y="85217"/>
                </a:lnTo>
                <a:lnTo>
                  <a:pt x="4825117" y="94694"/>
                </a:lnTo>
                <a:lnTo>
                  <a:pt x="4880569" y="104642"/>
                </a:lnTo>
                <a:lnTo>
                  <a:pt x="4935637" y="115058"/>
                </a:lnTo>
                <a:lnTo>
                  <a:pt x="4990312" y="125936"/>
                </a:lnTo>
                <a:lnTo>
                  <a:pt x="5044586" y="137272"/>
                </a:lnTo>
                <a:lnTo>
                  <a:pt x="5098451" y="149063"/>
                </a:lnTo>
                <a:lnTo>
                  <a:pt x="5151901" y="161303"/>
                </a:lnTo>
                <a:lnTo>
                  <a:pt x="5204928" y="173990"/>
                </a:lnTo>
                <a:lnTo>
                  <a:pt x="5257523" y="187118"/>
                </a:lnTo>
                <a:lnTo>
                  <a:pt x="5309680" y="200683"/>
                </a:lnTo>
                <a:lnTo>
                  <a:pt x="5361390" y="214681"/>
                </a:lnTo>
                <a:lnTo>
                  <a:pt x="5412646" y="229108"/>
                </a:lnTo>
                <a:lnTo>
                  <a:pt x="5463441" y="243960"/>
                </a:lnTo>
                <a:lnTo>
                  <a:pt x="5513766" y="259232"/>
                </a:lnTo>
                <a:lnTo>
                  <a:pt x="5563614" y="274920"/>
                </a:lnTo>
                <a:lnTo>
                  <a:pt x="5612978" y="291021"/>
                </a:lnTo>
                <a:lnTo>
                  <a:pt x="5661850" y="307528"/>
                </a:lnTo>
                <a:lnTo>
                  <a:pt x="5710221" y="324440"/>
                </a:lnTo>
                <a:lnTo>
                  <a:pt x="5758085" y="341751"/>
                </a:lnTo>
                <a:lnTo>
                  <a:pt x="5805434" y="359456"/>
                </a:lnTo>
                <a:lnTo>
                  <a:pt x="5852261" y="377553"/>
                </a:lnTo>
                <a:lnTo>
                  <a:pt x="5898557" y="396036"/>
                </a:lnTo>
                <a:lnTo>
                  <a:pt x="5944315" y="414902"/>
                </a:lnTo>
                <a:lnTo>
                  <a:pt x="5989527" y="434146"/>
                </a:lnTo>
                <a:lnTo>
                  <a:pt x="6034186" y="453763"/>
                </a:lnTo>
                <a:lnTo>
                  <a:pt x="6078284" y="473751"/>
                </a:lnTo>
                <a:lnTo>
                  <a:pt x="6121813" y="494103"/>
                </a:lnTo>
                <a:lnTo>
                  <a:pt x="6164766" y="514817"/>
                </a:lnTo>
                <a:lnTo>
                  <a:pt x="6207135" y="535889"/>
                </a:lnTo>
                <a:lnTo>
                  <a:pt x="6248913" y="557312"/>
                </a:lnTo>
                <a:lnTo>
                  <a:pt x="6290092" y="579085"/>
                </a:lnTo>
                <a:lnTo>
                  <a:pt x="6330664" y="601202"/>
                </a:lnTo>
                <a:lnTo>
                  <a:pt x="6370621" y="623659"/>
                </a:lnTo>
                <a:lnTo>
                  <a:pt x="6409957" y="646451"/>
                </a:lnTo>
                <a:lnTo>
                  <a:pt x="6448663" y="669576"/>
                </a:lnTo>
                <a:lnTo>
                  <a:pt x="6486731" y="693028"/>
                </a:lnTo>
                <a:lnTo>
                  <a:pt x="6524155" y="716803"/>
                </a:lnTo>
                <a:lnTo>
                  <a:pt x="6560926" y="740897"/>
                </a:lnTo>
                <a:lnTo>
                  <a:pt x="6597036" y="765306"/>
                </a:lnTo>
                <a:lnTo>
                  <a:pt x="6632479" y="790025"/>
                </a:lnTo>
                <a:lnTo>
                  <a:pt x="6667247" y="815051"/>
                </a:lnTo>
                <a:lnTo>
                  <a:pt x="6701331" y="840379"/>
                </a:lnTo>
                <a:lnTo>
                  <a:pt x="6734724" y="866005"/>
                </a:lnTo>
                <a:lnTo>
                  <a:pt x="6767419" y="891924"/>
                </a:lnTo>
                <a:lnTo>
                  <a:pt x="6799408" y="918133"/>
                </a:lnTo>
                <a:lnTo>
                  <a:pt x="6830684" y="944627"/>
                </a:lnTo>
                <a:lnTo>
                  <a:pt x="6861238" y="971401"/>
                </a:lnTo>
                <a:lnTo>
                  <a:pt x="6891063" y="998453"/>
                </a:lnTo>
                <a:lnTo>
                  <a:pt x="6920151" y="1025777"/>
                </a:lnTo>
                <a:lnTo>
                  <a:pt x="6948496" y="1053370"/>
                </a:lnTo>
                <a:lnTo>
                  <a:pt x="6976088" y="1081226"/>
                </a:lnTo>
                <a:lnTo>
                  <a:pt x="7002921" y="1109343"/>
                </a:lnTo>
                <a:lnTo>
                  <a:pt x="7028987" y="1137715"/>
                </a:lnTo>
                <a:lnTo>
                  <a:pt x="7054278" y="1166338"/>
                </a:lnTo>
                <a:lnTo>
                  <a:pt x="7102505" y="1224322"/>
                </a:lnTo>
                <a:lnTo>
                  <a:pt x="7147541" y="1283261"/>
                </a:lnTo>
                <a:lnTo>
                  <a:pt x="7189326" y="1343121"/>
                </a:lnTo>
                <a:lnTo>
                  <a:pt x="7227798" y="1403868"/>
                </a:lnTo>
                <a:lnTo>
                  <a:pt x="7262895" y="1465468"/>
                </a:lnTo>
                <a:lnTo>
                  <a:pt x="7294558" y="1527888"/>
                </a:lnTo>
                <a:lnTo>
                  <a:pt x="7322724" y="1591094"/>
                </a:lnTo>
                <a:lnTo>
                  <a:pt x="7347333" y="1655052"/>
                </a:lnTo>
                <a:lnTo>
                  <a:pt x="7368324" y="1719729"/>
                </a:lnTo>
                <a:lnTo>
                  <a:pt x="7385635" y="1785089"/>
                </a:lnTo>
                <a:lnTo>
                  <a:pt x="7399206" y="1851101"/>
                </a:lnTo>
                <a:lnTo>
                  <a:pt x="7408975" y="1917729"/>
                </a:lnTo>
                <a:lnTo>
                  <a:pt x="7414881" y="1984940"/>
                </a:lnTo>
                <a:lnTo>
                  <a:pt x="7416863" y="2052701"/>
                </a:lnTo>
                <a:lnTo>
                  <a:pt x="7416366" y="2086643"/>
                </a:lnTo>
                <a:lnTo>
                  <a:pt x="7414881" y="2120453"/>
                </a:lnTo>
                <a:lnTo>
                  <a:pt x="7408975" y="2187657"/>
                </a:lnTo>
                <a:lnTo>
                  <a:pt x="7399206" y="2254279"/>
                </a:lnTo>
                <a:lnTo>
                  <a:pt x="7385635" y="2320284"/>
                </a:lnTo>
                <a:lnTo>
                  <a:pt x="7368324" y="2385638"/>
                </a:lnTo>
                <a:lnTo>
                  <a:pt x="7347333" y="2450309"/>
                </a:lnTo>
                <a:lnTo>
                  <a:pt x="7322724" y="2514261"/>
                </a:lnTo>
                <a:lnTo>
                  <a:pt x="7294558" y="2577462"/>
                </a:lnTo>
                <a:lnTo>
                  <a:pt x="7262895" y="2639877"/>
                </a:lnTo>
                <a:lnTo>
                  <a:pt x="7227798" y="2701473"/>
                </a:lnTo>
                <a:lnTo>
                  <a:pt x="7189326" y="2762215"/>
                </a:lnTo>
                <a:lnTo>
                  <a:pt x="7147541" y="2822071"/>
                </a:lnTo>
                <a:lnTo>
                  <a:pt x="7102505" y="2881006"/>
                </a:lnTo>
                <a:lnTo>
                  <a:pt x="7054278" y="2938986"/>
                </a:lnTo>
                <a:lnTo>
                  <a:pt x="7028987" y="2967607"/>
                </a:lnTo>
                <a:lnTo>
                  <a:pt x="7002921" y="2995978"/>
                </a:lnTo>
                <a:lnTo>
                  <a:pt x="6976088" y="3024092"/>
                </a:lnTo>
                <a:lnTo>
                  <a:pt x="6948496" y="3051947"/>
                </a:lnTo>
                <a:lnTo>
                  <a:pt x="6920151" y="3079538"/>
                </a:lnTo>
                <a:lnTo>
                  <a:pt x="6891063" y="3106861"/>
                </a:lnTo>
                <a:lnTo>
                  <a:pt x="6861238" y="3133911"/>
                </a:lnTo>
                <a:lnTo>
                  <a:pt x="6830684" y="3160684"/>
                </a:lnTo>
                <a:lnTo>
                  <a:pt x="6799408" y="3187177"/>
                </a:lnTo>
                <a:lnTo>
                  <a:pt x="6767419" y="3213385"/>
                </a:lnTo>
                <a:lnTo>
                  <a:pt x="6734724" y="3239303"/>
                </a:lnTo>
                <a:lnTo>
                  <a:pt x="6701331" y="3264927"/>
                </a:lnTo>
                <a:lnTo>
                  <a:pt x="6667247" y="3290254"/>
                </a:lnTo>
                <a:lnTo>
                  <a:pt x="6632479" y="3315278"/>
                </a:lnTo>
                <a:lnTo>
                  <a:pt x="6597036" y="3339997"/>
                </a:lnTo>
                <a:lnTo>
                  <a:pt x="6560926" y="3364405"/>
                </a:lnTo>
                <a:lnTo>
                  <a:pt x="6524155" y="3388498"/>
                </a:lnTo>
                <a:lnTo>
                  <a:pt x="6486731" y="3412272"/>
                </a:lnTo>
                <a:lnTo>
                  <a:pt x="6448663" y="3435723"/>
                </a:lnTo>
                <a:lnTo>
                  <a:pt x="6409957" y="3458847"/>
                </a:lnTo>
                <a:lnTo>
                  <a:pt x="6370621" y="3481638"/>
                </a:lnTo>
                <a:lnTo>
                  <a:pt x="6330664" y="3504095"/>
                </a:lnTo>
                <a:lnTo>
                  <a:pt x="6290092" y="3526211"/>
                </a:lnTo>
                <a:lnTo>
                  <a:pt x="6248913" y="3547982"/>
                </a:lnTo>
                <a:lnTo>
                  <a:pt x="6207135" y="3569406"/>
                </a:lnTo>
                <a:lnTo>
                  <a:pt x="6164766" y="3590476"/>
                </a:lnTo>
                <a:lnTo>
                  <a:pt x="6121813" y="3611189"/>
                </a:lnTo>
                <a:lnTo>
                  <a:pt x="6078284" y="3631542"/>
                </a:lnTo>
                <a:lnTo>
                  <a:pt x="6034186" y="3651529"/>
                </a:lnTo>
                <a:lnTo>
                  <a:pt x="5989527" y="3671146"/>
                </a:lnTo>
                <a:lnTo>
                  <a:pt x="5944315" y="3690389"/>
                </a:lnTo>
                <a:lnTo>
                  <a:pt x="5898557" y="3709254"/>
                </a:lnTo>
                <a:lnTo>
                  <a:pt x="5852261" y="3727737"/>
                </a:lnTo>
                <a:lnTo>
                  <a:pt x="5805434" y="3745833"/>
                </a:lnTo>
                <a:lnTo>
                  <a:pt x="5758085" y="3763539"/>
                </a:lnTo>
                <a:lnTo>
                  <a:pt x="5710221" y="3780849"/>
                </a:lnTo>
                <a:lnTo>
                  <a:pt x="5661850" y="3797760"/>
                </a:lnTo>
                <a:lnTo>
                  <a:pt x="5612978" y="3814268"/>
                </a:lnTo>
                <a:lnTo>
                  <a:pt x="5563614" y="3830368"/>
                </a:lnTo>
                <a:lnTo>
                  <a:pt x="5513766" y="3846056"/>
                </a:lnTo>
                <a:lnTo>
                  <a:pt x="5463441" y="3861328"/>
                </a:lnTo>
                <a:lnTo>
                  <a:pt x="5412646" y="3876179"/>
                </a:lnTo>
                <a:lnTo>
                  <a:pt x="5361390" y="3890606"/>
                </a:lnTo>
                <a:lnTo>
                  <a:pt x="5309680" y="3904604"/>
                </a:lnTo>
                <a:lnTo>
                  <a:pt x="5257523" y="3918169"/>
                </a:lnTo>
                <a:lnTo>
                  <a:pt x="5204928" y="3931297"/>
                </a:lnTo>
                <a:lnTo>
                  <a:pt x="5151901" y="3943983"/>
                </a:lnTo>
                <a:lnTo>
                  <a:pt x="5098451" y="3956224"/>
                </a:lnTo>
                <a:lnTo>
                  <a:pt x="5044586" y="3968014"/>
                </a:lnTo>
                <a:lnTo>
                  <a:pt x="4990312" y="3979351"/>
                </a:lnTo>
                <a:lnTo>
                  <a:pt x="4935637" y="3990229"/>
                </a:lnTo>
                <a:lnTo>
                  <a:pt x="4880569" y="4000644"/>
                </a:lnTo>
                <a:lnTo>
                  <a:pt x="4825117" y="4010592"/>
                </a:lnTo>
                <a:lnTo>
                  <a:pt x="4769286" y="4020070"/>
                </a:lnTo>
                <a:lnTo>
                  <a:pt x="4713086" y="4029072"/>
                </a:lnTo>
                <a:lnTo>
                  <a:pt x="4656523" y="4037594"/>
                </a:lnTo>
                <a:lnTo>
                  <a:pt x="4599605" y="4045633"/>
                </a:lnTo>
                <a:lnTo>
                  <a:pt x="4542340" y="4053184"/>
                </a:lnTo>
                <a:lnTo>
                  <a:pt x="4484736" y="4060242"/>
                </a:lnTo>
                <a:lnTo>
                  <a:pt x="4426800" y="4066804"/>
                </a:lnTo>
                <a:lnTo>
                  <a:pt x="4368540" y="4072866"/>
                </a:lnTo>
                <a:lnTo>
                  <a:pt x="4309963" y="4078422"/>
                </a:lnTo>
                <a:lnTo>
                  <a:pt x="4251077" y="4083469"/>
                </a:lnTo>
                <a:lnTo>
                  <a:pt x="4191890" y="4088003"/>
                </a:lnTo>
                <a:lnTo>
                  <a:pt x="4132409" y="4092020"/>
                </a:lnTo>
                <a:lnTo>
                  <a:pt x="4072642" y="4095514"/>
                </a:lnTo>
                <a:lnTo>
                  <a:pt x="4012597" y="4098483"/>
                </a:lnTo>
                <a:lnTo>
                  <a:pt x="3952281" y="4100921"/>
                </a:lnTo>
                <a:lnTo>
                  <a:pt x="3891702" y="4102825"/>
                </a:lnTo>
                <a:lnTo>
                  <a:pt x="3830868" y="4104190"/>
                </a:lnTo>
                <a:lnTo>
                  <a:pt x="3769786" y="4105012"/>
                </a:lnTo>
                <a:lnTo>
                  <a:pt x="3708463" y="4105287"/>
                </a:lnTo>
                <a:lnTo>
                  <a:pt x="3647137" y="4105012"/>
                </a:lnTo>
                <a:lnTo>
                  <a:pt x="3586051" y="4104190"/>
                </a:lnTo>
                <a:lnTo>
                  <a:pt x="3525213" y="4102825"/>
                </a:lnTo>
                <a:lnTo>
                  <a:pt x="3464630" y="4100921"/>
                </a:lnTo>
                <a:lnTo>
                  <a:pt x="3404311" y="4098483"/>
                </a:lnTo>
                <a:lnTo>
                  <a:pt x="3344263" y="4095514"/>
                </a:lnTo>
                <a:lnTo>
                  <a:pt x="3284493" y="4092020"/>
                </a:lnTo>
                <a:lnTo>
                  <a:pt x="3225009" y="4088003"/>
                </a:lnTo>
                <a:lnTo>
                  <a:pt x="3165819" y="4083469"/>
                </a:lnTo>
                <a:lnTo>
                  <a:pt x="3106931" y="4078422"/>
                </a:lnTo>
                <a:lnTo>
                  <a:pt x="3048351" y="4072866"/>
                </a:lnTo>
                <a:lnTo>
                  <a:pt x="2990088" y="4066804"/>
                </a:lnTo>
                <a:lnTo>
                  <a:pt x="2932150" y="4060242"/>
                </a:lnTo>
                <a:lnTo>
                  <a:pt x="2874543" y="4053184"/>
                </a:lnTo>
                <a:lnTo>
                  <a:pt x="2817276" y="4045633"/>
                </a:lnTo>
                <a:lnTo>
                  <a:pt x="2760356" y="4037594"/>
                </a:lnTo>
                <a:lnTo>
                  <a:pt x="2703791" y="4029072"/>
                </a:lnTo>
                <a:lnTo>
                  <a:pt x="2647588" y="4020070"/>
                </a:lnTo>
                <a:lnTo>
                  <a:pt x="2591756" y="4010592"/>
                </a:lnTo>
                <a:lnTo>
                  <a:pt x="2536301" y="4000644"/>
                </a:lnTo>
                <a:lnTo>
                  <a:pt x="2481232" y="3990229"/>
                </a:lnTo>
                <a:lnTo>
                  <a:pt x="2426556" y="3979351"/>
                </a:lnTo>
                <a:lnTo>
                  <a:pt x="2372280" y="3968014"/>
                </a:lnTo>
                <a:lnTo>
                  <a:pt x="2318413" y="3956224"/>
                </a:lnTo>
                <a:lnTo>
                  <a:pt x="2264961" y="3943983"/>
                </a:lnTo>
                <a:lnTo>
                  <a:pt x="2211933" y="3931297"/>
                </a:lnTo>
                <a:lnTo>
                  <a:pt x="2159337" y="3918169"/>
                </a:lnTo>
                <a:lnTo>
                  <a:pt x="2107179" y="3904604"/>
                </a:lnTo>
                <a:lnTo>
                  <a:pt x="2055467" y="3890606"/>
                </a:lnTo>
                <a:lnTo>
                  <a:pt x="2004210" y="3876179"/>
                </a:lnTo>
                <a:lnTo>
                  <a:pt x="1953414" y="3861328"/>
                </a:lnTo>
                <a:lnTo>
                  <a:pt x="1903088" y="3846056"/>
                </a:lnTo>
                <a:lnTo>
                  <a:pt x="1853239" y="3830368"/>
                </a:lnTo>
                <a:lnTo>
                  <a:pt x="1803874" y="3814268"/>
                </a:lnTo>
                <a:lnTo>
                  <a:pt x="1755002" y="3797760"/>
                </a:lnTo>
                <a:lnTo>
                  <a:pt x="1706630" y="3780849"/>
                </a:lnTo>
                <a:lnTo>
                  <a:pt x="1658765" y="3763539"/>
                </a:lnTo>
                <a:lnTo>
                  <a:pt x="1611415" y="3745833"/>
                </a:lnTo>
                <a:lnTo>
                  <a:pt x="1564589" y="3727737"/>
                </a:lnTo>
                <a:lnTo>
                  <a:pt x="1518292" y="3709254"/>
                </a:lnTo>
                <a:lnTo>
                  <a:pt x="1472534" y="3690389"/>
                </a:lnTo>
                <a:lnTo>
                  <a:pt x="1427321" y="3671146"/>
                </a:lnTo>
                <a:lnTo>
                  <a:pt x="1382662" y="3651529"/>
                </a:lnTo>
                <a:lnTo>
                  <a:pt x="1338564" y="3631542"/>
                </a:lnTo>
                <a:lnTo>
                  <a:pt x="1295034" y="3611189"/>
                </a:lnTo>
                <a:lnTo>
                  <a:pt x="1252081" y="3590476"/>
                </a:lnTo>
                <a:lnTo>
                  <a:pt x="1209711" y="3569406"/>
                </a:lnTo>
                <a:lnTo>
                  <a:pt x="1167934" y="3547982"/>
                </a:lnTo>
                <a:lnTo>
                  <a:pt x="1126755" y="3526211"/>
                </a:lnTo>
                <a:lnTo>
                  <a:pt x="1086183" y="3504095"/>
                </a:lnTo>
                <a:lnTo>
                  <a:pt x="1046225" y="3481638"/>
                </a:lnTo>
                <a:lnTo>
                  <a:pt x="1006890" y="3458847"/>
                </a:lnTo>
                <a:lnTo>
                  <a:pt x="968184" y="3435723"/>
                </a:lnTo>
                <a:lnTo>
                  <a:pt x="930116" y="3412272"/>
                </a:lnTo>
                <a:lnTo>
                  <a:pt x="892693" y="3388498"/>
                </a:lnTo>
                <a:lnTo>
                  <a:pt x="855922" y="3364405"/>
                </a:lnTo>
                <a:lnTo>
                  <a:pt x="819811" y="3339997"/>
                </a:lnTo>
                <a:lnTo>
                  <a:pt x="784369" y="3315278"/>
                </a:lnTo>
                <a:lnTo>
                  <a:pt x="749601" y="3290254"/>
                </a:lnTo>
                <a:lnTo>
                  <a:pt x="715518" y="3264927"/>
                </a:lnTo>
                <a:lnTo>
                  <a:pt x="682124" y="3239303"/>
                </a:lnTo>
                <a:lnTo>
                  <a:pt x="649430" y="3213385"/>
                </a:lnTo>
                <a:lnTo>
                  <a:pt x="617441" y="3187177"/>
                </a:lnTo>
                <a:lnTo>
                  <a:pt x="586166" y="3160684"/>
                </a:lnTo>
                <a:lnTo>
                  <a:pt x="555612" y="3133911"/>
                </a:lnTo>
                <a:lnTo>
                  <a:pt x="525788" y="3106861"/>
                </a:lnTo>
                <a:lnTo>
                  <a:pt x="496700" y="3079538"/>
                </a:lnTo>
                <a:lnTo>
                  <a:pt x="468356" y="3051947"/>
                </a:lnTo>
                <a:lnTo>
                  <a:pt x="440764" y="3024092"/>
                </a:lnTo>
                <a:lnTo>
                  <a:pt x="413931" y="2995978"/>
                </a:lnTo>
                <a:lnTo>
                  <a:pt x="387866" y="2967607"/>
                </a:lnTo>
                <a:lnTo>
                  <a:pt x="362575" y="2938986"/>
                </a:lnTo>
                <a:lnTo>
                  <a:pt x="314349" y="2881006"/>
                </a:lnTo>
                <a:lnTo>
                  <a:pt x="269314" y="2822071"/>
                </a:lnTo>
                <a:lnTo>
                  <a:pt x="227530" y="2762215"/>
                </a:lnTo>
                <a:lnTo>
                  <a:pt x="189059" y="2701473"/>
                </a:lnTo>
                <a:lnTo>
                  <a:pt x="153963" y="2639877"/>
                </a:lnTo>
                <a:lnTo>
                  <a:pt x="122301" y="2577462"/>
                </a:lnTo>
                <a:lnTo>
                  <a:pt x="94135" y="2514261"/>
                </a:lnTo>
                <a:lnTo>
                  <a:pt x="69527" y="2450309"/>
                </a:lnTo>
                <a:lnTo>
                  <a:pt x="48537" y="2385638"/>
                </a:lnTo>
                <a:lnTo>
                  <a:pt x="31226" y="2320284"/>
                </a:lnTo>
                <a:lnTo>
                  <a:pt x="17656" y="2254279"/>
                </a:lnTo>
                <a:lnTo>
                  <a:pt x="7888" y="2187657"/>
                </a:lnTo>
                <a:lnTo>
                  <a:pt x="1982" y="2120453"/>
                </a:lnTo>
                <a:lnTo>
                  <a:pt x="0" y="205270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600" y="2421001"/>
            <a:ext cx="2605405" cy="2171700"/>
          </a:xfrm>
          <a:custGeom>
            <a:avLst/>
            <a:gdLst/>
            <a:ahLst/>
            <a:cxnLst/>
            <a:rect l="l" t="t" r="r" b="b"/>
            <a:pathLst>
              <a:path w="2605404" h="2171700">
                <a:moveTo>
                  <a:pt x="1302512" y="0"/>
                </a:moveTo>
                <a:lnTo>
                  <a:pt x="0" y="2171573"/>
                </a:lnTo>
                <a:lnTo>
                  <a:pt x="2605151" y="2171573"/>
                </a:lnTo>
                <a:lnTo>
                  <a:pt x="130251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2421001"/>
            <a:ext cx="2605405" cy="2171700"/>
          </a:xfrm>
          <a:custGeom>
            <a:avLst/>
            <a:gdLst/>
            <a:ahLst/>
            <a:cxnLst/>
            <a:rect l="l" t="t" r="r" b="b"/>
            <a:pathLst>
              <a:path w="2605404" h="2171700">
                <a:moveTo>
                  <a:pt x="0" y="2171573"/>
                </a:moveTo>
                <a:lnTo>
                  <a:pt x="1302512" y="0"/>
                </a:lnTo>
                <a:lnTo>
                  <a:pt x="2605151" y="2171573"/>
                </a:lnTo>
                <a:lnTo>
                  <a:pt x="0" y="217157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8400" y="2133600"/>
            <a:ext cx="1800225" cy="503555"/>
          </a:xfrm>
          <a:custGeom>
            <a:avLst/>
            <a:gdLst/>
            <a:ahLst/>
            <a:cxnLst/>
            <a:rect l="l" t="t" r="r" b="b"/>
            <a:pathLst>
              <a:path w="1800225" h="503555">
                <a:moveTo>
                  <a:pt x="900176" y="0"/>
                </a:moveTo>
                <a:lnTo>
                  <a:pt x="829821" y="756"/>
                </a:lnTo>
                <a:lnTo>
                  <a:pt x="760948" y="2990"/>
                </a:lnTo>
                <a:lnTo>
                  <a:pt x="693757" y="6645"/>
                </a:lnTo>
                <a:lnTo>
                  <a:pt x="628449" y="11664"/>
                </a:lnTo>
                <a:lnTo>
                  <a:pt x="565222" y="17992"/>
                </a:lnTo>
                <a:lnTo>
                  <a:pt x="504278" y="25573"/>
                </a:lnTo>
                <a:lnTo>
                  <a:pt x="445817" y="34351"/>
                </a:lnTo>
                <a:lnTo>
                  <a:pt x="390037" y="44269"/>
                </a:lnTo>
                <a:lnTo>
                  <a:pt x="337140" y="55273"/>
                </a:lnTo>
                <a:lnTo>
                  <a:pt x="287325" y="67306"/>
                </a:lnTo>
                <a:lnTo>
                  <a:pt x="240792" y="80312"/>
                </a:lnTo>
                <a:lnTo>
                  <a:pt x="197742" y="94236"/>
                </a:lnTo>
                <a:lnTo>
                  <a:pt x="158374" y="109020"/>
                </a:lnTo>
                <a:lnTo>
                  <a:pt x="122888" y="124610"/>
                </a:lnTo>
                <a:lnTo>
                  <a:pt x="64365" y="157982"/>
                </a:lnTo>
                <a:lnTo>
                  <a:pt x="23771" y="193903"/>
                </a:lnTo>
                <a:lnTo>
                  <a:pt x="2707" y="231926"/>
                </a:lnTo>
                <a:lnTo>
                  <a:pt x="0" y="251587"/>
                </a:lnTo>
                <a:lnTo>
                  <a:pt x="2707" y="271247"/>
                </a:lnTo>
                <a:lnTo>
                  <a:pt x="23771" y="309277"/>
                </a:lnTo>
                <a:lnTo>
                  <a:pt x="64365" y="345210"/>
                </a:lnTo>
                <a:lnTo>
                  <a:pt x="122888" y="378596"/>
                </a:lnTo>
                <a:lnTo>
                  <a:pt x="158374" y="394194"/>
                </a:lnTo>
                <a:lnTo>
                  <a:pt x="197742" y="408987"/>
                </a:lnTo>
                <a:lnTo>
                  <a:pt x="240792" y="422920"/>
                </a:lnTo>
                <a:lnTo>
                  <a:pt x="287325" y="435935"/>
                </a:lnTo>
                <a:lnTo>
                  <a:pt x="337140" y="447977"/>
                </a:lnTo>
                <a:lnTo>
                  <a:pt x="390037" y="458989"/>
                </a:lnTo>
                <a:lnTo>
                  <a:pt x="445817" y="468916"/>
                </a:lnTo>
                <a:lnTo>
                  <a:pt x="504278" y="477702"/>
                </a:lnTo>
                <a:lnTo>
                  <a:pt x="565222" y="485290"/>
                </a:lnTo>
                <a:lnTo>
                  <a:pt x="628449" y="491624"/>
                </a:lnTo>
                <a:lnTo>
                  <a:pt x="693757" y="496648"/>
                </a:lnTo>
                <a:lnTo>
                  <a:pt x="760948" y="500307"/>
                </a:lnTo>
                <a:lnTo>
                  <a:pt x="829821" y="502543"/>
                </a:lnTo>
                <a:lnTo>
                  <a:pt x="900176" y="503300"/>
                </a:lnTo>
                <a:lnTo>
                  <a:pt x="970513" y="502543"/>
                </a:lnTo>
                <a:lnTo>
                  <a:pt x="1039370" y="500307"/>
                </a:lnTo>
                <a:lnTo>
                  <a:pt x="1106547" y="496648"/>
                </a:lnTo>
                <a:lnTo>
                  <a:pt x="1171843" y="491624"/>
                </a:lnTo>
                <a:lnTo>
                  <a:pt x="1235058" y="485290"/>
                </a:lnTo>
                <a:lnTo>
                  <a:pt x="1295992" y="477702"/>
                </a:lnTo>
                <a:lnTo>
                  <a:pt x="1354445" y="468916"/>
                </a:lnTo>
                <a:lnTo>
                  <a:pt x="1410217" y="458989"/>
                </a:lnTo>
                <a:lnTo>
                  <a:pt x="1463108" y="447977"/>
                </a:lnTo>
                <a:lnTo>
                  <a:pt x="1512918" y="435935"/>
                </a:lnTo>
                <a:lnTo>
                  <a:pt x="1559446" y="422920"/>
                </a:lnTo>
                <a:lnTo>
                  <a:pt x="1602492" y="408987"/>
                </a:lnTo>
                <a:lnTo>
                  <a:pt x="1641857" y="394194"/>
                </a:lnTo>
                <a:lnTo>
                  <a:pt x="1677340" y="378596"/>
                </a:lnTo>
                <a:lnTo>
                  <a:pt x="1735861" y="345210"/>
                </a:lnTo>
                <a:lnTo>
                  <a:pt x="1776453" y="309277"/>
                </a:lnTo>
                <a:lnTo>
                  <a:pt x="1797517" y="271247"/>
                </a:lnTo>
                <a:lnTo>
                  <a:pt x="1800225" y="251587"/>
                </a:lnTo>
                <a:lnTo>
                  <a:pt x="1797517" y="231926"/>
                </a:lnTo>
                <a:lnTo>
                  <a:pt x="1776453" y="193903"/>
                </a:lnTo>
                <a:lnTo>
                  <a:pt x="1735861" y="157982"/>
                </a:lnTo>
                <a:lnTo>
                  <a:pt x="1677340" y="124610"/>
                </a:lnTo>
                <a:lnTo>
                  <a:pt x="1641857" y="109020"/>
                </a:lnTo>
                <a:lnTo>
                  <a:pt x="1602492" y="94236"/>
                </a:lnTo>
                <a:lnTo>
                  <a:pt x="1559446" y="80312"/>
                </a:lnTo>
                <a:lnTo>
                  <a:pt x="1512918" y="67306"/>
                </a:lnTo>
                <a:lnTo>
                  <a:pt x="1463108" y="55273"/>
                </a:lnTo>
                <a:lnTo>
                  <a:pt x="1410217" y="44269"/>
                </a:lnTo>
                <a:lnTo>
                  <a:pt x="1354445" y="34351"/>
                </a:lnTo>
                <a:lnTo>
                  <a:pt x="1295992" y="25573"/>
                </a:lnTo>
                <a:lnTo>
                  <a:pt x="1235058" y="17992"/>
                </a:lnTo>
                <a:lnTo>
                  <a:pt x="1171843" y="11664"/>
                </a:lnTo>
                <a:lnTo>
                  <a:pt x="1106547" y="6645"/>
                </a:lnTo>
                <a:lnTo>
                  <a:pt x="1039370" y="2990"/>
                </a:lnTo>
                <a:lnTo>
                  <a:pt x="970513" y="756"/>
                </a:lnTo>
                <a:lnTo>
                  <a:pt x="9001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8400" y="2133600"/>
            <a:ext cx="1800225" cy="503555"/>
          </a:xfrm>
          <a:custGeom>
            <a:avLst/>
            <a:gdLst/>
            <a:ahLst/>
            <a:cxnLst/>
            <a:rect l="l" t="t" r="r" b="b"/>
            <a:pathLst>
              <a:path w="1800225" h="503555">
                <a:moveTo>
                  <a:pt x="0" y="251587"/>
                </a:moveTo>
                <a:lnTo>
                  <a:pt x="10698" y="212680"/>
                </a:lnTo>
                <a:lnTo>
                  <a:pt x="41727" y="175652"/>
                </a:lnTo>
                <a:lnTo>
                  <a:pt x="91485" y="140949"/>
                </a:lnTo>
                <a:lnTo>
                  <a:pt x="158374" y="109020"/>
                </a:lnTo>
                <a:lnTo>
                  <a:pt x="197742" y="94236"/>
                </a:lnTo>
                <a:lnTo>
                  <a:pt x="240792" y="80312"/>
                </a:lnTo>
                <a:lnTo>
                  <a:pt x="287325" y="67306"/>
                </a:lnTo>
                <a:lnTo>
                  <a:pt x="337140" y="55273"/>
                </a:lnTo>
                <a:lnTo>
                  <a:pt x="390037" y="44269"/>
                </a:lnTo>
                <a:lnTo>
                  <a:pt x="445817" y="34351"/>
                </a:lnTo>
                <a:lnTo>
                  <a:pt x="504278" y="25573"/>
                </a:lnTo>
                <a:lnTo>
                  <a:pt x="565222" y="17992"/>
                </a:lnTo>
                <a:lnTo>
                  <a:pt x="628449" y="11664"/>
                </a:lnTo>
                <a:lnTo>
                  <a:pt x="693757" y="6645"/>
                </a:lnTo>
                <a:lnTo>
                  <a:pt x="760948" y="2990"/>
                </a:lnTo>
                <a:lnTo>
                  <a:pt x="829821" y="756"/>
                </a:lnTo>
                <a:lnTo>
                  <a:pt x="900176" y="0"/>
                </a:lnTo>
                <a:lnTo>
                  <a:pt x="970513" y="756"/>
                </a:lnTo>
                <a:lnTo>
                  <a:pt x="1039370" y="2990"/>
                </a:lnTo>
                <a:lnTo>
                  <a:pt x="1106547" y="6645"/>
                </a:lnTo>
                <a:lnTo>
                  <a:pt x="1171843" y="11664"/>
                </a:lnTo>
                <a:lnTo>
                  <a:pt x="1235058" y="17992"/>
                </a:lnTo>
                <a:lnTo>
                  <a:pt x="1295992" y="25573"/>
                </a:lnTo>
                <a:lnTo>
                  <a:pt x="1354445" y="34351"/>
                </a:lnTo>
                <a:lnTo>
                  <a:pt x="1410217" y="44269"/>
                </a:lnTo>
                <a:lnTo>
                  <a:pt x="1463108" y="55273"/>
                </a:lnTo>
                <a:lnTo>
                  <a:pt x="1512918" y="67306"/>
                </a:lnTo>
                <a:lnTo>
                  <a:pt x="1559446" y="80312"/>
                </a:lnTo>
                <a:lnTo>
                  <a:pt x="1602492" y="94236"/>
                </a:lnTo>
                <a:lnTo>
                  <a:pt x="1641857" y="109020"/>
                </a:lnTo>
                <a:lnTo>
                  <a:pt x="1677340" y="124610"/>
                </a:lnTo>
                <a:lnTo>
                  <a:pt x="1735861" y="157982"/>
                </a:lnTo>
                <a:lnTo>
                  <a:pt x="1776453" y="193903"/>
                </a:lnTo>
                <a:lnTo>
                  <a:pt x="1797517" y="231926"/>
                </a:lnTo>
                <a:lnTo>
                  <a:pt x="1800225" y="251587"/>
                </a:lnTo>
                <a:lnTo>
                  <a:pt x="1797517" y="271247"/>
                </a:lnTo>
                <a:lnTo>
                  <a:pt x="1789526" y="290496"/>
                </a:lnTo>
                <a:lnTo>
                  <a:pt x="1758498" y="327534"/>
                </a:lnTo>
                <a:lnTo>
                  <a:pt x="1708742" y="362249"/>
                </a:lnTo>
                <a:lnTo>
                  <a:pt x="1641857" y="394194"/>
                </a:lnTo>
                <a:lnTo>
                  <a:pt x="1602492" y="408987"/>
                </a:lnTo>
                <a:lnTo>
                  <a:pt x="1559446" y="422920"/>
                </a:lnTo>
                <a:lnTo>
                  <a:pt x="1512918" y="435935"/>
                </a:lnTo>
                <a:lnTo>
                  <a:pt x="1463108" y="447977"/>
                </a:lnTo>
                <a:lnTo>
                  <a:pt x="1410217" y="458989"/>
                </a:lnTo>
                <a:lnTo>
                  <a:pt x="1354445" y="468916"/>
                </a:lnTo>
                <a:lnTo>
                  <a:pt x="1295992" y="477702"/>
                </a:lnTo>
                <a:lnTo>
                  <a:pt x="1235058" y="485290"/>
                </a:lnTo>
                <a:lnTo>
                  <a:pt x="1171843" y="491624"/>
                </a:lnTo>
                <a:lnTo>
                  <a:pt x="1106547" y="496648"/>
                </a:lnTo>
                <a:lnTo>
                  <a:pt x="1039370" y="500307"/>
                </a:lnTo>
                <a:lnTo>
                  <a:pt x="970513" y="502543"/>
                </a:lnTo>
                <a:lnTo>
                  <a:pt x="900176" y="503300"/>
                </a:lnTo>
                <a:lnTo>
                  <a:pt x="829821" y="502543"/>
                </a:lnTo>
                <a:lnTo>
                  <a:pt x="760948" y="500307"/>
                </a:lnTo>
                <a:lnTo>
                  <a:pt x="693757" y="496648"/>
                </a:lnTo>
                <a:lnTo>
                  <a:pt x="628449" y="491624"/>
                </a:lnTo>
                <a:lnTo>
                  <a:pt x="565222" y="485290"/>
                </a:lnTo>
                <a:lnTo>
                  <a:pt x="504278" y="477702"/>
                </a:lnTo>
                <a:lnTo>
                  <a:pt x="445817" y="468916"/>
                </a:lnTo>
                <a:lnTo>
                  <a:pt x="390037" y="458989"/>
                </a:lnTo>
                <a:lnTo>
                  <a:pt x="337140" y="447977"/>
                </a:lnTo>
                <a:lnTo>
                  <a:pt x="287325" y="435935"/>
                </a:lnTo>
                <a:lnTo>
                  <a:pt x="240792" y="422920"/>
                </a:lnTo>
                <a:lnTo>
                  <a:pt x="197742" y="408987"/>
                </a:lnTo>
                <a:lnTo>
                  <a:pt x="158374" y="394194"/>
                </a:lnTo>
                <a:lnTo>
                  <a:pt x="122888" y="378596"/>
                </a:lnTo>
                <a:lnTo>
                  <a:pt x="64365" y="345210"/>
                </a:lnTo>
                <a:lnTo>
                  <a:pt x="23771" y="309277"/>
                </a:lnTo>
                <a:lnTo>
                  <a:pt x="2707" y="271247"/>
                </a:lnTo>
                <a:lnTo>
                  <a:pt x="0" y="251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23690" y="2236469"/>
            <a:ext cx="97281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Wissen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64226" y="4437126"/>
            <a:ext cx="1727200" cy="504825"/>
          </a:xfrm>
          <a:custGeom>
            <a:avLst/>
            <a:gdLst/>
            <a:ahLst/>
            <a:cxnLst/>
            <a:rect l="l" t="t" r="r" b="b"/>
            <a:pathLst>
              <a:path w="1727200" h="504825">
                <a:moveTo>
                  <a:pt x="863600" y="0"/>
                </a:moveTo>
                <a:lnTo>
                  <a:pt x="792763" y="835"/>
                </a:lnTo>
                <a:lnTo>
                  <a:pt x="723505" y="3300"/>
                </a:lnTo>
                <a:lnTo>
                  <a:pt x="656047" y="7329"/>
                </a:lnTo>
                <a:lnTo>
                  <a:pt x="590612" y="12857"/>
                </a:lnTo>
                <a:lnTo>
                  <a:pt x="527423" y="19819"/>
                </a:lnTo>
                <a:lnTo>
                  <a:pt x="466700" y="28152"/>
                </a:lnTo>
                <a:lnTo>
                  <a:pt x="408666" y="37789"/>
                </a:lnTo>
                <a:lnTo>
                  <a:pt x="353543" y="48666"/>
                </a:lnTo>
                <a:lnTo>
                  <a:pt x="301554" y="60719"/>
                </a:lnTo>
                <a:lnTo>
                  <a:pt x="252920" y="73882"/>
                </a:lnTo>
                <a:lnTo>
                  <a:pt x="207864" y="88091"/>
                </a:lnTo>
                <a:lnTo>
                  <a:pt x="166607" y="103281"/>
                </a:lnTo>
                <a:lnTo>
                  <a:pt x="129373" y="119387"/>
                </a:lnTo>
                <a:lnTo>
                  <a:pt x="67857" y="154090"/>
                </a:lnTo>
                <a:lnTo>
                  <a:pt x="25095" y="191681"/>
                </a:lnTo>
                <a:lnTo>
                  <a:pt x="2862" y="231641"/>
                </a:lnTo>
                <a:lnTo>
                  <a:pt x="0" y="252349"/>
                </a:lnTo>
                <a:lnTo>
                  <a:pt x="2862" y="273056"/>
                </a:lnTo>
                <a:lnTo>
                  <a:pt x="25095" y="313024"/>
                </a:lnTo>
                <a:lnTo>
                  <a:pt x="67857" y="350627"/>
                </a:lnTo>
                <a:lnTo>
                  <a:pt x="129373" y="385345"/>
                </a:lnTo>
                <a:lnTo>
                  <a:pt x="166607" y="401461"/>
                </a:lnTo>
                <a:lnTo>
                  <a:pt x="207864" y="416660"/>
                </a:lnTo>
                <a:lnTo>
                  <a:pt x="252920" y="430879"/>
                </a:lnTo>
                <a:lnTo>
                  <a:pt x="301554" y="444051"/>
                </a:lnTo>
                <a:lnTo>
                  <a:pt x="353543" y="456113"/>
                </a:lnTo>
                <a:lnTo>
                  <a:pt x="408666" y="467000"/>
                </a:lnTo>
                <a:lnTo>
                  <a:pt x="466700" y="476645"/>
                </a:lnTo>
                <a:lnTo>
                  <a:pt x="527423" y="484985"/>
                </a:lnTo>
                <a:lnTo>
                  <a:pt x="590612" y="491954"/>
                </a:lnTo>
                <a:lnTo>
                  <a:pt x="656047" y="497487"/>
                </a:lnTo>
                <a:lnTo>
                  <a:pt x="723505" y="501520"/>
                </a:lnTo>
                <a:lnTo>
                  <a:pt x="792763" y="503988"/>
                </a:lnTo>
                <a:lnTo>
                  <a:pt x="863600" y="504825"/>
                </a:lnTo>
                <a:lnTo>
                  <a:pt x="934419" y="503988"/>
                </a:lnTo>
                <a:lnTo>
                  <a:pt x="1003663" y="501520"/>
                </a:lnTo>
                <a:lnTo>
                  <a:pt x="1071110" y="497487"/>
                </a:lnTo>
                <a:lnTo>
                  <a:pt x="1136538" y="491954"/>
                </a:lnTo>
                <a:lnTo>
                  <a:pt x="1199723" y="484985"/>
                </a:lnTo>
                <a:lnTo>
                  <a:pt x="1260443" y="476645"/>
                </a:lnTo>
                <a:lnTo>
                  <a:pt x="1318477" y="467000"/>
                </a:lnTo>
                <a:lnTo>
                  <a:pt x="1373601" y="456113"/>
                </a:lnTo>
                <a:lnTo>
                  <a:pt x="1425593" y="444051"/>
                </a:lnTo>
                <a:lnTo>
                  <a:pt x="1474231" y="430879"/>
                </a:lnTo>
                <a:lnTo>
                  <a:pt x="1519293" y="416660"/>
                </a:lnTo>
                <a:lnTo>
                  <a:pt x="1560555" y="401461"/>
                </a:lnTo>
                <a:lnTo>
                  <a:pt x="1597796" y="385345"/>
                </a:lnTo>
                <a:lnTo>
                  <a:pt x="1659324" y="350627"/>
                </a:lnTo>
                <a:lnTo>
                  <a:pt x="1702097" y="313024"/>
                </a:lnTo>
                <a:lnTo>
                  <a:pt x="1724336" y="273056"/>
                </a:lnTo>
                <a:lnTo>
                  <a:pt x="1727200" y="252349"/>
                </a:lnTo>
                <a:lnTo>
                  <a:pt x="1724336" y="231641"/>
                </a:lnTo>
                <a:lnTo>
                  <a:pt x="1702097" y="191681"/>
                </a:lnTo>
                <a:lnTo>
                  <a:pt x="1659324" y="154090"/>
                </a:lnTo>
                <a:lnTo>
                  <a:pt x="1597796" y="119387"/>
                </a:lnTo>
                <a:lnTo>
                  <a:pt x="1560555" y="103281"/>
                </a:lnTo>
                <a:lnTo>
                  <a:pt x="1519293" y="88091"/>
                </a:lnTo>
                <a:lnTo>
                  <a:pt x="1474231" y="73882"/>
                </a:lnTo>
                <a:lnTo>
                  <a:pt x="1425593" y="60719"/>
                </a:lnTo>
                <a:lnTo>
                  <a:pt x="1373601" y="48666"/>
                </a:lnTo>
                <a:lnTo>
                  <a:pt x="1318477" y="37789"/>
                </a:lnTo>
                <a:lnTo>
                  <a:pt x="1260443" y="28152"/>
                </a:lnTo>
                <a:lnTo>
                  <a:pt x="1199723" y="19819"/>
                </a:lnTo>
                <a:lnTo>
                  <a:pt x="1136538" y="12857"/>
                </a:lnTo>
                <a:lnTo>
                  <a:pt x="1071110" y="7329"/>
                </a:lnTo>
                <a:lnTo>
                  <a:pt x="1003663" y="3300"/>
                </a:lnTo>
                <a:lnTo>
                  <a:pt x="934419" y="835"/>
                </a:lnTo>
                <a:lnTo>
                  <a:pt x="863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4226" y="4437126"/>
            <a:ext cx="1727200" cy="504825"/>
          </a:xfrm>
          <a:custGeom>
            <a:avLst/>
            <a:gdLst/>
            <a:ahLst/>
            <a:cxnLst/>
            <a:rect l="l" t="t" r="r" b="b"/>
            <a:pathLst>
              <a:path w="1727200" h="504825">
                <a:moveTo>
                  <a:pt x="0" y="252349"/>
                </a:moveTo>
                <a:lnTo>
                  <a:pt x="11301" y="211397"/>
                </a:lnTo>
                <a:lnTo>
                  <a:pt x="44021" y="172557"/>
                </a:lnTo>
                <a:lnTo>
                  <a:pt x="96382" y="136345"/>
                </a:lnTo>
                <a:lnTo>
                  <a:pt x="166607" y="103281"/>
                </a:lnTo>
                <a:lnTo>
                  <a:pt x="207864" y="88091"/>
                </a:lnTo>
                <a:lnTo>
                  <a:pt x="252920" y="73882"/>
                </a:lnTo>
                <a:lnTo>
                  <a:pt x="301554" y="60719"/>
                </a:lnTo>
                <a:lnTo>
                  <a:pt x="353543" y="48666"/>
                </a:lnTo>
                <a:lnTo>
                  <a:pt x="408666" y="37789"/>
                </a:lnTo>
                <a:lnTo>
                  <a:pt x="466700" y="28152"/>
                </a:lnTo>
                <a:lnTo>
                  <a:pt x="527423" y="19819"/>
                </a:lnTo>
                <a:lnTo>
                  <a:pt x="590612" y="12857"/>
                </a:lnTo>
                <a:lnTo>
                  <a:pt x="656047" y="7329"/>
                </a:lnTo>
                <a:lnTo>
                  <a:pt x="723505" y="3300"/>
                </a:lnTo>
                <a:lnTo>
                  <a:pt x="792763" y="835"/>
                </a:lnTo>
                <a:lnTo>
                  <a:pt x="863600" y="0"/>
                </a:lnTo>
                <a:lnTo>
                  <a:pt x="934419" y="835"/>
                </a:lnTo>
                <a:lnTo>
                  <a:pt x="1003663" y="3300"/>
                </a:lnTo>
                <a:lnTo>
                  <a:pt x="1071110" y="7329"/>
                </a:lnTo>
                <a:lnTo>
                  <a:pt x="1136538" y="12857"/>
                </a:lnTo>
                <a:lnTo>
                  <a:pt x="1199723" y="19819"/>
                </a:lnTo>
                <a:lnTo>
                  <a:pt x="1260443" y="28152"/>
                </a:lnTo>
                <a:lnTo>
                  <a:pt x="1318477" y="37789"/>
                </a:lnTo>
                <a:lnTo>
                  <a:pt x="1373601" y="48666"/>
                </a:lnTo>
                <a:lnTo>
                  <a:pt x="1425593" y="60719"/>
                </a:lnTo>
                <a:lnTo>
                  <a:pt x="1474231" y="73882"/>
                </a:lnTo>
                <a:lnTo>
                  <a:pt x="1519293" y="88091"/>
                </a:lnTo>
                <a:lnTo>
                  <a:pt x="1560555" y="103281"/>
                </a:lnTo>
                <a:lnTo>
                  <a:pt x="1597796" y="119387"/>
                </a:lnTo>
                <a:lnTo>
                  <a:pt x="1659324" y="154090"/>
                </a:lnTo>
                <a:lnTo>
                  <a:pt x="1702097" y="191681"/>
                </a:lnTo>
                <a:lnTo>
                  <a:pt x="1724336" y="231641"/>
                </a:lnTo>
                <a:lnTo>
                  <a:pt x="1727200" y="252349"/>
                </a:lnTo>
                <a:lnTo>
                  <a:pt x="1724336" y="273056"/>
                </a:lnTo>
                <a:lnTo>
                  <a:pt x="1715895" y="293303"/>
                </a:lnTo>
                <a:lnTo>
                  <a:pt x="1683166" y="332153"/>
                </a:lnTo>
                <a:lnTo>
                  <a:pt x="1630793" y="368379"/>
                </a:lnTo>
                <a:lnTo>
                  <a:pt x="1560555" y="401461"/>
                </a:lnTo>
                <a:lnTo>
                  <a:pt x="1519293" y="416660"/>
                </a:lnTo>
                <a:lnTo>
                  <a:pt x="1474231" y="430879"/>
                </a:lnTo>
                <a:lnTo>
                  <a:pt x="1425593" y="444051"/>
                </a:lnTo>
                <a:lnTo>
                  <a:pt x="1373601" y="456113"/>
                </a:lnTo>
                <a:lnTo>
                  <a:pt x="1318477" y="467000"/>
                </a:lnTo>
                <a:lnTo>
                  <a:pt x="1260443" y="476645"/>
                </a:lnTo>
                <a:lnTo>
                  <a:pt x="1199723" y="484985"/>
                </a:lnTo>
                <a:lnTo>
                  <a:pt x="1136538" y="491954"/>
                </a:lnTo>
                <a:lnTo>
                  <a:pt x="1071110" y="497487"/>
                </a:lnTo>
                <a:lnTo>
                  <a:pt x="1003663" y="501520"/>
                </a:lnTo>
                <a:lnTo>
                  <a:pt x="934419" y="503988"/>
                </a:lnTo>
                <a:lnTo>
                  <a:pt x="863600" y="504825"/>
                </a:lnTo>
                <a:lnTo>
                  <a:pt x="792763" y="503988"/>
                </a:lnTo>
                <a:lnTo>
                  <a:pt x="723505" y="501520"/>
                </a:lnTo>
                <a:lnTo>
                  <a:pt x="656047" y="497487"/>
                </a:lnTo>
                <a:lnTo>
                  <a:pt x="590612" y="491954"/>
                </a:lnTo>
                <a:lnTo>
                  <a:pt x="527423" y="484985"/>
                </a:lnTo>
                <a:lnTo>
                  <a:pt x="466700" y="476645"/>
                </a:lnTo>
                <a:lnTo>
                  <a:pt x="408666" y="467000"/>
                </a:lnTo>
                <a:lnTo>
                  <a:pt x="353543" y="456113"/>
                </a:lnTo>
                <a:lnTo>
                  <a:pt x="301554" y="444051"/>
                </a:lnTo>
                <a:lnTo>
                  <a:pt x="252920" y="430879"/>
                </a:lnTo>
                <a:lnTo>
                  <a:pt x="207864" y="416660"/>
                </a:lnTo>
                <a:lnTo>
                  <a:pt x="166607" y="401461"/>
                </a:lnTo>
                <a:lnTo>
                  <a:pt x="129373" y="385345"/>
                </a:lnTo>
                <a:lnTo>
                  <a:pt x="67857" y="350627"/>
                </a:lnTo>
                <a:lnTo>
                  <a:pt x="25095" y="313024"/>
                </a:lnTo>
                <a:lnTo>
                  <a:pt x="2862" y="273056"/>
                </a:lnTo>
                <a:lnTo>
                  <a:pt x="0" y="252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63895" y="4554473"/>
            <a:ext cx="92836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08175" y="4437126"/>
            <a:ext cx="1881505" cy="504825"/>
          </a:xfrm>
          <a:custGeom>
            <a:avLst/>
            <a:gdLst/>
            <a:ahLst/>
            <a:cxnLst/>
            <a:rect l="l" t="t" r="r" b="b"/>
            <a:pathLst>
              <a:path w="1881504" h="504825">
                <a:moveTo>
                  <a:pt x="940562" y="0"/>
                </a:moveTo>
                <a:lnTo>
                  <a:pt x="870370" y="691"/>
                </a:lnTo>
                <a:lnTo>
                  <a:pt x="801578" y="2734"/>
                </a:lnTo>
                <a:lnTo>
                  <a:pt x="734370" y="6079"/>
                </a:lnTo>
                <a:lnTo>
                  <a:pt x="668925" y="10677"/>
                </a:lnTo>
                <a:lnTo>
                  <a:pt x="605427" y="16481"/>
                </a:lnTo>
                <a:lnTo>
                  <a:pt x="544056" y="23441"/>
                </a:lnTo>
                <a:lnTo>
                  <a:pt x="484996" y="31508"/>
                </a:lnTo>
                <a:lnTo>
                  <a:pt x="428428" y="40635"/>
                </a:lnTo>
                <a:lnTo>
                  <a:pt x="374534" y="50772"/>
                </a:lnTo>
                <a:lnTo>
                  <a:pt x="323495" y="61870"/>
                </a:lnTo>
                <a:lnTo>
                  <a:pt x="275494" y="73882"/>
                </a:lnTo>
                <a:lnTo>
                  <a:pt x="230713" y="86758"/>
                </a:lnTo>
                <a:lnTo>
                  <a:pt x="189333" y="100449"/>
                </a:lnTo>
                <a:lnTo>
                  <a:pt x="151537" y="114908"/>
                </a:lnTo>
                <a:lnTo>
                  <a:pt x="87422" y="145931"/>
                </a:lnTo>
                <a:lnTo>
                  <a:pt x="39824" y="179438"/>
                </a:lnTo>
                <a:lnTo>
                  <a:pt x="10198" y="215041"/>
                </a:lnTo>
                <a:lnTo>
                  <a:pt x="0" y="252349"/>
                </a:lnTo>
                <a:lnTo>
                  <a:pt x="2580" y="271192"/>
                </a:lnTo>
                <a:lnTo>
                  <a:pt x="22674" y="307701"/>
                </a:lnTo>
                <a:lnTo>
                  <a:pt x="61468" y="342315"/>
                </a:lnTo>
                <a:lnTo>
                  <a:pt x="117506" y="374643"/>
                </a:lnTo>
                <a:lnTo>
                  <a:pt x="189333" y="404294"/>
                </a:lnTo>
                <a:lnTo>
                  <a:pt x="230713" y="417994"/>
                </a:lnTo>
                <a:lnTo>
                  <a:pt x="275494" y="430879"/>
                </a:lnTo>
                <a:lnTo>
                  <a:pt x="323495" y="442899"/>
                </a:lnTo>
                <a:lnTo>
                  <a:pt x="374534" y="454006"/>
                </a:lnTo>
                <a:lnTo>
                  <a:pt x="428428" y="464151"/>
                </a:lnTo>
                <a:lnTo>
                  <a:pt x="484996" y="473285"/>
                </a:lnTo>
                <a:lnTo>
                  <a:pt x="544056" y="481360"/>
                </a:lnTo>
                <a:lnTo>
                  <a:pt x="605427" y="488326"/>
                </a:lnTo>
                <a:lnTo>
                  <a:pt x="668925" y="494136"/>
                </a:lnTo>
                <a:lnTo>
                  <a:pt x="734370" y="498739"/>
                </a:lnTo>
                <a:lnTo>
                  <a:pt x="801578" y="502087"/>
                </a:lnTo>
                <a:lnTo>
                  <a:pt x="870370" y="504132"/>
                </a:lnTo>
                <a:lnTo>
                  <a:pt x="940562" y="504825"/>
                </a:lnTo>
                <a:lnTo>
                  <a:pt x="1010770" y="504132"/>
                </a:lnTo>
                <a:lnTo>
                  <a:pt x="1079576" y="502087"/>
                </a:lnTo>
                <a:lnTo>
                  <a:pt x="1146799" y="498739"/>
                </a:lnTo>
                <a:lnTo>
                  <a:pt x="1212255" y="494136"/>
                </a:lnTo>
                <a:lnTo>
                  <a:pt x="1275765" y="488326"/>
                </a:lnTo>
                <a:lnTo>
                  <a:pt x="1337145" y="481360"/>
                </a:lnTo>
                <a:lnTo>
                  <a:pt x="1396213" y="473285"/>
                </a:lnTo>
                <a:lnTo>
                  <a:pt x="1452789" y="464151"/>
                </a:lnTo>
                <a:lnTo>
                  <a:pt x="1506690" y="454006"/>
                </a:lnTo>
                <a:lnTo>
                  <a:pt x="1557734" y="442899"/>
                </a:lnTo>
                <a:lnTo>
                  <a:pt x="1605740" y="430879"/>
                </a:lnTo>
                <a:lnTo>
                  <a:pt x="1650525" y="417994"/>
                </a:lnTo>
                <a:lnTo>
                  <a:pt x="1691908" y="404294"/>
                </a:lnTo>
                <a:lnTo>
                  <a:pt x="1729707" y="389828"/>
                </a:lnTo>
                <a:lnTo>
                  <a:pt x="1793825" y="358789"/>
                </a:lnTo>
                <a:lnTo>
                  <a:pt x="1841425" y="325270"/>
                </a:lnTo>
                <a:lnTo>
                  <a:pt x="1871052" y="289659"/>
                </a:lnTo>
                <a:lnTo>
                  <a:pt x="1881251" y="252349"/>
                </a:lnTo>
                <a:lnTo>
                  <a:pt x="1878670" y="233506"/>
                </a:lnTo>
                <a:lnTo>
                  <a:pt x="1858576" y="197002"/>
                </a:lnTo>
                <a:lnTo>
                  <a:pt x="1819781" y="162399"/>
                </a:lnTo>
                <a:lnTo>
                  <a:pt x="1763740" y="130084"/>
                </a:lnTo>
                <a:lnTo>
                  <a:pt x="1691908" y="100449"/>
                </a:lnTo>
                <a:lnTo>
                  <a:pt x="1650525" y="86758"/>
                </a:lnTo>
                <a:lnTo>
                  <a:pt x="1605740" y="73882"/>
                </a:lnTo>
                <a:lnTo>
                  <a:pt x="1557734" y="61870"/>
                </a:lnTo>
                <a:lnTo>
                  <a:pt x="1506690" y="50772"/>
                </a:lnTo>
                <a:lnTo>
                  <a:pt x="1452789" y="40635"/>
                </a:lnTo>
                <a:lnTo>
                  <a:pt x="1396213" y="31508"/>
                </a:lnTo>
                <a:lnTo>
                  <a:pt x="1337145" y="23441"/>
                </a:lnTo>
                <a:lnTo>
                  <a:pt x="1275765" y="16481"/>
                </a:lnTo>
                <a:lnTo>
                  <a:pt x="1212255" y="10677"/>
                </a:lnTo>
                <a:lnTo>
                  <a:pt x="1146799" y="6079"/>
                </a:lnTo>
                <a:lnTo>
                  <a:pt x="1079576" y="2734"/>
                </a:lnTo>
                <a:lnTo>
                  <a:pt x="1010770" y="691"/>
                </a:lnTo>
                <a:lnTo>
                  <a:pt x="940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8175" y="4437126"/>
            <a:ext cx="1881505" cy="504825"/>
          </a:xfrm>
          <a:custGeom>
            <a:avLst/>
            <a:gdLst/>
            <a:ahLst/>
            <a:cxnLst/>
            <a:rect l="l" t="t" r="r" b="b"/>
            <a:pathLst>
              <a:path w="1881504" h="504825">
                <a:moveTo>
                  <a:pt x="0" y="252349"/>
                </a:moveTo>
                <a:lnTo>
                  <a:pt x="10198" y="215041"/>
                </a:lnTo>
                <a:lnTo>
                  <a:pt x="39824" y="179438"/>
                </a:lnTo>
                <a:lnTo>
                  <a:pt x="87422" y="145931"/>
                </a:lnTo>
                <a:lnTo>
                  <a:pt x="151537" y="114908"/>
                </a:lnTo>
                <a:lnTo>
                  <a:pt x="189333" y="100449"/>
                </a:lnTo>
                <a:lnTo>
                  <a:pt x="230713" y="86758"/>
                </a:lnTo>
                <a:lnTo>
                  <a:pt x="275494" y="73882"/>
                </a:lnTo>
                <a:lnTo>
                  <a:pt x="323495" y="61870"/>
                </a:lnTo>
                <a:lnTo>
                  <a:pt x="374534" y="50772"/>
                </a:lnTo>
                <a:lnTo>
                  <a:pt x="428428" y="40635"/>
                </a:lnTo>
                <a:lnTo>
                  <a:pt x="484996" y="31508"/>
                </a:lnTo>
                <a:lnTo>
                  <a:pt x="544056" y="23441"/>
                </a:lnTo>
                <a:lnTo>
                  <a:pt x="605427" y="16481"/>
                </a:lnTo>
                <a:lnTo>
                  <a:pt x="668925" y="10677"/>
                </a:lnTo>
                <a:lnTo>
                  <a:pt x="734370" y="6079"/>
                </a:lnTo>
                <a:lnTo>
                  <a:pt x="801578" y="2734"/>
                </a:lnTo>
                <a:lnTo>
                  <a:pt x="870370" y="691"/>
                </a:lnTo>
                <a:lnTo>
                  <a:pt x="940562" y="0"/>
                </a:lnTo>
                <a:lnTo>
                  <a:pt x="1010770" y="691"/>
                </a:lnTo>
                <a:lnTo>
                  <a:pt x="1079576" y="2734"/>
                </a:lnTo>
                <a:lnTo>
                  <a:pt x="1146799" y="6079"/>
                </a:lnTo>
                <a:lnTo>
                  <a:pt x="1212255" y="10677"/>
                </a:lnTo>
                <a:lnTo>
                  <a:pt x="1275765" y="16481"/>
                </a:lnTo>
                <a:lnTo>
                  <a:pt x="1337145" y="23441"/>
                </a:lnTo>
                <a:lnTo>
                  <a:pt x="1396213" y="31508"/>
                </a:lnTo>
                <a:lnTo>
                  <a:pt x="1452789" y="40635"/>
                </a:lnTo>
                <a:lnTo>
                  <a:pt x="1506690" y="50772"/>
                </a:lnTo>
                <a:lnTo>
                  <a:pt x="1557734" y="61870"/>
                </a:lnTo>
                <a:lnTo>
                  <a:pt x="1605740" y="73882"/>
                </a:lnTo>
                <a:lnTo>
                  <a:pt x="1650525" y="86758"/>
                </a:lnTo>
                <a:lnTo>
                  <a:pt x="1691908" y="100449"/>
                </a:lnTo>
                <a:lnTo>
                  <a:pt x="1729707" y="114908"/>
                </a:lnTo>
                <a:lnTo>
                  <a:pt x="1793825" y="145931"/>
                </a:lnTo>
                <a:lnTo>
                  <a:pt x="1841425" y="179438"/>
                </a:lnTo>
                <a:lnTo>
                  <a:pt x="1871052" y="215041"/>
                </a:lnTo>
                <a:lnTo>
                  <a:pt x="1881251" y="252349"/>
                </a:lnTo>
                <a:lnTo>
                  <a:pt x="1878670" y="271192"/>
                </a:lnTo>
                <a:lnTo>
                  <a:pt x="1871052" y="289659"/>
                </a:lnTo>
                <a:lnTo>
                  <a:pt x="1841425" y="325270"/>
                </a:lnTo>
                <a:lnTo>
                  <a:pt x="1793825" y="358789"/>
                </a:lnTo>
                <a:lnTo>
                  <a:pt x="1729707" y="389828"/>
                </a:lnTo>
                <a:lnTo>
                  <a:pt x="1691908" y="404294"/>
                </a:lnTo>
                <a:lnTo>
                  <a:pt x="1650525" y="417994"/>
                </a:lnTo>
                <a:lnTo>
                  <a:pt x="1605740" y="430879"/>
                </a:lnTo>
                <a:lnTo>
                  <a:pt x="1557734" y="442899"/>
                </a:lnTo>
                <a:lnTo>
                  <a:pt x="1506690" y="454006"/>
                </a:lnTo>
                <a:lnTo>
                  <a:pt x="1452789" y="464151"/>
                </a:lnTo>
                <a:lnTo>
                  <a:pt x="1396213" y="473285"/>
                </a:lnTo>
                <a:lnTo>
                  <a:pt x="1337145" y="481360"/>
                </a:lnTo>
                <a:lnTo>
                  <a:pt x="1275765" y="488326"/>
                </a:lnTo>
                <a:lnTo>
                  <a:pt x="1212255" y="494136"/>
                </a:lnTo>
                <a:lnTo>
                  <a:pt x="1146799" y="498739"/>
                </a:lnTo>
                <a:lnTo>
                  <a:pt x="1079576" y="502087"/>
                </a:lnTo>
                <a:lnTo>
                  <a:pt x="1010770" y="504132"/>
                </a:lnTo>
                <a:lnTo>
                  <a:pt x="940562" y="504825"/>
                </a:lnTo>
                <a:lnTo>
                  <a:pt x="870370" y="504132"/>
                </a:lnTo>
                <a:lnTo>
                  <a:pt x="801578" y="502087"/>
                </a:lnTo>
                <a:lnTo>
                  <a:pt x="734370" y="498739"/>
                </a:lnTo>
                <a:lnTo>
                  <a:pt x="668925" y="494136"/>
                </a:lnTo>
                <a:lnTo>
                  <a:pt x="605427" y="488326"/>
                </a:lnTo>
                <a:lnTo>
                  <a:pt x="544056" y="481360"/>
                </a:lnTo>
                <a:lnTo>
                  <a:pt x="484996" y="473285"/>
                </a:lnTo>
                <a:lnTo>
                  <a:pt x="428428" y="464151"/>
                </a:lnTo>
                <a:lnTo>
                  <a:pt x="374534" y="454006"/>
                </a:lnTo>
                <a:lnTo>
                  <a:pt x="323495" y="442899"/>
                </a:lnTo>
                <a:lnTo>
                  <a:pt x="275494" y="430879"/>
                </a:lnTo>
                <a:lnTo>
                  <a:pt x="230713" y="417994"/>
                </a:lnTo>
                <a:lnTo>
                  <a:pt x="189333" y="404294"/>
                </a:lnTo>
                <a:lnTo>
                  <a:pt x="151537" y="389828"/>
                </a:lnTo>
                <a:lnTo>
                  <a:pt x="87422" y="358789"/>
                </a:lnTo>
                <a:lnTo>
                  <a:pt x="39824" y="325270"/>
                </a:lnTo>
                <a:lnTo>
                  <a:pt x="10198" y="289659"/>
                </a:lnTo>
                <a:lnTo>
                  <a:pt x="0" y="252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40991" y="4540758"/>
            <a:ext cx="101726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2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önn</a:t>
            </a:r>
            <a:r>
              <a:rPr sz="22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4001" y="1484312"/>
            <a:ext cx="2018030" cy="50355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855"/>
              </a:spcBef>
            </a:pP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Elementarisierung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4951" y="2349563"/>
            <a:ext cx="1946275" cy="50355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855"/>
              </a:spcBef>
            </a:pPr>
            <a:r>
              <a:rPr sz="1800" spc="-10" dirty="0">
                <a:solidFill>
                  <a:srgbClr val="FCEC9B"/>
                </a:solidFill>
                <a:latin typeface="Arial"/>
                <a:cs typeface="Arial"/>
              </a:rPr>
              <a:t>Lebensweltbezug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06697" y="3687902"/>
            <a:ext cx="1533525" cy="74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25"/>
              </a:lnSpc>
              <a:spcBef>
                <a:spcPts val="100"/>
              </a:spcBef>
            </a:pPr>
            <a:r>
              <a:rPr sz="2400" b="1" spc="150" dirty="0">
                <a:solidFill>
                  <a:srgbClr val="006600"/>
                </a:solidFill>
                <a:latin typeface="Times New Roman"/>
                <a:cs typeface="Times New Roman"/>
              </a:rPr>
              <a:t>Religions-</a:t>
            </a:r>
            <a:endParaRPr sz="2400">
              <a:latin typeface="Times New Roman"/>
              <a:cs typeface="Times New Roman"/>
            </a:endParaRPr>
          </a:p>
          <a:p>
            <a:pPr marL="55244">
              <a:lnSpc>
                <a:spcPts val="2825"/>
              </a:lnSpc>
            </a:pPr>
            <a:r>
              <a:rPr sz="2400" b="1" spc="55" dirty="0">
                <a:solidFill>
                  <a:srgbClr val="006600"/>
                </a:solidFill>
                <a:latin typeface="Times New Roman"/>
                <a:cs typeface="Times New Roman"/>
              </a:rPr>
              <a:t>unterricht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72225" y="3500373"/>
            <a:ext cx="2303780" cy="72072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398780" marR="71120" indent="-382905">
              <a:lnSpc>
                <a:spcPct val="100000"/>
              </a:lnSpc>
              <a:spcBef>
                <a:spcPts val="635"/>
              </a:spcBef>
            </a:pP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Selbsttätiges Lernen</a:t>
            </a:r>
            <a:r>
              <a:rPr sz="1800" spc="-45" dirty="0">
                <a:solidFill>
                  <a:srgbClr val="FCEC9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CEC9B"/>
                </a:solidFill>
                <a:latin typeface="Arial"/>
                <a:cs typeface="Arial"/>
              </a:rPr>
              <a:t>/  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Lernbegleitung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9750" y="3357498"/>
            <a:ext cx="2447925" cy="863600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36830" marR="98425" indent="4445" algn="ctr">
              <a:lnSpc>
                <a:spcPct val="100000"/>
              </a:lnSpc>
              <a:spcBef>
                <a:spcPts val="114"/>
              </a:spcBef>
            </a:pPr>
            <a:r>
              <a:rPr sz="1800" spc="-10" dirty="0">
                <a:solidFill>
                  <a:srgbClr val="FCEC9B"/>
                </a:solidFill>
                <a:latin typeface="Arial"/>
                <a:cs typeface="Arial"/>
              </a:rPr>
              <a:t>Transferfähigkeit </a:t>
            </a:r>
            <a:r>
              <a:rPr sz="1800" dirty="0">
                <a:solidFill>
                  <a:srgbClr val="FCEC9B"/>
                </a:solidFill>
                <a:latin typeface="Arial"/>
                <a:cs typeface="Arial"/>
              </a:rPr>
              <a:t>/  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CEC9B"/>
                </a:solidFill>
                <a:latin typeface="Arial"/>
                <a:cs typeface="Arial"/>
              </a:rPr>
              <a:t>n</a:t>
            </a:r>
            <a:r>
              <a:rPr sz="1800" spc="-45" dirty="0">
                <a:solidFill>
                  <a:srgbClr val="FCEC9B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CEC9B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dun</a:t>
            </a:r>
            <a:r>
              <a:rPr sz="1800" spc="-15" dirty="0">
                <a:solidFill>
                  <a:srgbClr val="FCEC9B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so</a:t>
            </a:r>
            <a:r>
              <a:rPr sz="1800" dirty="0">
                <a:solidFill>
                  <a:srgbClr val="FCEC9B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CEC9B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nt</a:t>
            </a:r>
            <a:r>
              <a:rPr sz="1800" dirty="0">
                <a:solidFill>
                  <a:srgbClr val="FCEC9B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erte  Aufgaben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6012" y="2349563"/>
            <a:ext cx="2089150" cy="50355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855"/>
              </a:spcBef>
            </a:pP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Wissensvernetzung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95576" y="5157787"/>
            <a:ext cx="1800225" cy="646430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564515">
              <a:lnSpc>
                <a:spcPct val="100000"/>
              </a:lnSpc>
              <a:spcBef>
                <a:spcPts val="1425"/>
              </a:spcBef>
            </a:pP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Übung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0906" y="107602"/>
            <a:ext cx="5246370" cy="76517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b="1" spc="30" dirty="0">
                <a:solidFill>
                  <a:srgbClr val="FCEC9B"/>
                </a:solidFill>
                <a:latin typeface="Times New Roman"/>
                <a:cs typeface="Times New Roman"/>
              </a:rPr>
              <a:t>Modell </a:t>
            </a:r>
            <a:r>
              <a:rPr sz="1400" b="1" spc="105" dirty="0">
                <a:solidFill>
                  <a:srgbClr val="FCEC9B"/>
                </a:solidFill>
                <a:latin typeface="Times New Roman"/>
                <a:cs typeface="Times New Roman"/>
              </a:rPr>
              <a:t>eines </a:t>
            </a:r>
            <a:r>
              <a:rPr sz="1400" b="1" spc="50" dirty="0">
                <a:solidFill>
                  <a:srgbClr val="FCEC9B"/>
                </a:solidFill>
                <a:latin typeface="Times New Roman"/>
                <a:cs typeface="Times New Roman"/>
              </a:rPr>
              <a:t>kompetenzorientierten</a:t>
            </a:r>
            <a:r>
              <a:rPr sz="1400" b="1" spc="0" dirty="0">
                <a:solidFill>
                  <a:srgbClr val="FCEC9B"/>
                </a:solidFill>
                <a:latin typeface="Times New Roman"/>
                <a:cs typeface="Times New Roman"/>
              </a:rPr>
              <a:t> </a:t>
            </a:r>
            <a:r>
              <a:rPr sz="1400" b="1" spc="50" dirty="0">
                <a:solidFill>
                  <a:srgbClr val="FCEC9B"/>
                </a:solidFill>
                <a:latin typeface="Times New Roman"/>
                <a:cs typeface="Times New Roman"/>
              </a:rPr>
              <a:t>Religionsunterrichts</a:t>
            </a:r>
            <a:endParaRPr sz="1400">
              <a:latin typeface="Times New Roman"/>
              <a:cs typeface="Times New Roman"/>
            </a:endParaRPr>
          </a:p>
          <a:p>
            <a:pPr marL="3303904">
              <a:lnSpc>
                <a:spcPct val="100000"/>
              </a:lnSpc>
              <a:spcBef>
                <a:spcPts val="1110"/>
              </a:spcBef>
            </a:pPr>
            <a:r>
              <a:rPr sz="1800" b="1" spc="-5" dirty="0">
                <a:solidFill>
                  <a:srgbClr val="CCCC00"/>
                </a:solidFill>
                <a:latin typeface="Arial"/>
                <a:cs typeface="Arial"/>
              </a:rPr>
              <a:t>LP-Kompetenzen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19700" y="5157787"/>
            <a:ext cx="1800225" cy="646430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425"/>
              </a:spcBef>
            </a:pPr>
            <a:r>
              <a:rPr sz="1800" spc="-5" dirty="0">
                <a:solidFill>
                  <a:srgbClr val="FCEC9B"/>
                </a:solidFill>
                <a:latin typeface="Arial"/>
                <a:cs typeface="Arial"/>
              </a:rPr>
              <a:t>Metakognition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119" y="1514601"/>
            <a:ext cx="63995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5229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Nicht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Sprüche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sind</a:t>
            </a:r>
            <a:r>
              <a:rPr sz="3200" b="1" spc="-114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es,  woran es</a:t>
            </a:r>
            <a:r>
              <a:rPr sz="3200" b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fehlt,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die Bücher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sind voll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davon. 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Woran es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fehlt,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sind</a:t>
            </a:r>
            <a:r>
              <a:rPr sz="3200" b="1" spc="-9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Menschen,  die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sie</a:t>
            </a:r>
            <a:r>
              <a:rPr sz="3200" b="1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anwenden</a:t>
            </a:r>
            <a:r>
              <a:rPr sz="1800" b="1" dirty="0">
                <a:solidFill>
                  <a:srgbClr val="FFFFCC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8858" y="4503877"/>
            <a:ext cx="1115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Epiktet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444" y="77723"/>
            <a:ext cx="7242048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9980" y="77723"/>
            <a:ext cx="836676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5608" y="687323"/>
            <a:ext cx="6309360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7602" y="213486"/>
            <a:ext cx="6770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Merkmale eines</a:t>
            </a:r>
            <a:r>
              <a:rPr sz="4000" spc="-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kompetenz-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644" y="1920239"/>
            <a:ext cx="50444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816" y="1688592"/>
            <a:ext cx="7257288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816" y="2176272"/>
            <a:ext cx="669493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644" y="2993135"/>
            <a:ext cx="50444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816" y="2761488"/>
            <a:ext cx="7306056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816" y="3249167"/>
            <a:ext cx="4126991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644" y="4066032"/>
            <a:ext cx="50444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816" y="3834384"/>
            <a:ext cx="3700272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644" y="4651247"/>
            <a:ext cx="50444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816" y="4419600"/>
            <a:ext cx="5477256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644" y="5236464"/>
            <a:ext cx="50444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816" y="5004815"/>
            <a:ext cx="7441692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644" y="5821679"/>
            <a:ext cx="504444" cy="41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816" y="5590032"/>
            <a:ext cx="5798820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9590" y="823036"/>
            <a:ext cx="7270750" cy="538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0495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DEB93"/>
                </a:solidFill>
                <a:latin typeface="Arial"/>
                <a:cs typeface="Arial"/>
              </a:rPr>
              <a:t>orientierten</a:t>
            </a:r>
            <a:r>
              <a:rPr sz="4000" b="1" spc="5" dirty="0">
                <a:solidFill>
                  <a:srgbClr val="FDEB93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DEB93"/>
                </a:solidFill>
                <a:latin typeface="Arial"/>
                <a:cs typeface="Arial"/>
              </a:rPr>
              <a:t>Unterrichts</a:t>
            </a:r>
            <a:endParaRPr sz="4000">
              <a:latin typeface="Arial"/>
              <a:cs typeface="Arial"/>
            </a:endParaRPr>
          </a:p>
          <a:p>
            <a:pPr marL="355600" marR="298450" indent="-342900">
              <a:lnSpc>
                <a:spcPct val="100000"/>
              </a:lnSpc>
              <a:spcBef>
                <a:spcPts val="286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Aufbauender Kompetenzerwerb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statt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unzusammenhängende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Bausteine</a:t>
            </a:r>
            <a:endParaRPr sz="3200">
              <a:latin typeface="Arial"/>
              <a:cs typeface="Arial"/>
            </a:endParaRPr>
          </a:p>
          <a:p>
            <a:pPr marL="355600" marR="252729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Aktivierung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S/S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durch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intelligente  Aufgabenstellungen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Lebensweltbezug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Individuelle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Lernbegleitung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Intelligentes Üben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(wo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Bedarf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besteht)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Reflexion des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Lernfortschritts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9032" y="338327"/>
            <a:ext cx="6387084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1645" y="486282"/>
            <a:ext cx="56845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Perspektivenwechsel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59" y="1717548"/>
            <a:ext cx="565404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7091" y="1458467"/>
            <a:ext cx="1744980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8567" y="1458467"/>
            <a:ext cx="5506211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2660" y="2116835"/>
            <a:ext cx="3529584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59" y="3034283"/>
            <a:ext cx="565404" cy="469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091" y="2775204"/>
            <a:ext cx="1313687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3767" y="2775204"/>
            <a:ext cx="6547104" cy="739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9676" y="3433571"/>
            <a:ext cx="5404104" cy="7391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9676" y="4091940"/>
            <a:ext cx="7164324" cy="739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659" y="5009388"/>
            <a:ext cx="565404" cy="469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9575" y="4878323"/>
            <a:ext cx="1283208" cy="6050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7879" y="4878323"/>
            <a:ext cx="6274308" cy="605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6064" y="5413247"/>
            <a:ext cx="5128260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4065" y="5054346"/>
            <a:ext cx="24384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0" dirty="0">
                <a:solidFill>
                  <a:srgbClr val="FFFFCC"/>
                </a:solidFill>
                <a:latin typeface="Wingdings"/>
                <a:cs typeface="Wingdings"/>
              </a:rPr>
              <a:t></a:t>
            </a:r>
            <a:endParaRPr sz="215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795" marR="1657985" indent="-2030095">
              <a:lnSpc>
                <a:spcPct val="120100"/>
              </a:lnSpc>
              <a:spcBef>
                <a:spcPts val="95"/>
              </a:spcBef>
              <a:buClr>
                <a:srgbClr val="FFFFCC"/>
              </a:buClr>
              <a:buSzPct val="59722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b="1" i="0" dirty="0">
                <a:latin typeface="Arial"/>
                <a:cs typeface="Arial"/>
              </a:rPr>
              <a:t>Von: </a:t>
            </a:r>
            <a:r>
              <a:rPr spc="-5" dirty="0"/>
              <a:t>Welchen </a:t>
            </a:r>
            <a:r>
              <a:rPr dirty="0"/>
              <a:t>Stoff </a:t>
            </a:r>
            <a:r>
              <a:rPr spc="-5" dirty="0"/>
              <a:t>muss</a:t>
            </a:r>
            <a:r>
              <a:rPr spc="-65" dirty="0"/>
              <a:t> </a:t>
            </a:r>
            <a:r>
              <a:rPr spc="-5" dirty="0"/>
              <a:t>ich  </a:t>
            </a:r>
            <a:r>
              <a:rPr i="1" spc="-5" dirty="0"/>
              <a:t>durchbringen?</a:t>
            </a:r>
          </a:p>
          <a:p>
            <a:pPr marL="1789430" marR="5080" indent="-1776730">
              <a:lnSpc>
                <a:spcPct val="120000"/>
              </a:lnSpc>
              <a:buClr>
                <a:srgbClr val="FFFFCC"/>
              </a:buClr>
              <a:buSzPct val="59722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b="1" i="0" spc="-5" dirty="0">
                <a:latin typeface="Arial"/>
                <a:cs typeface="Arial"/>
              </a:rPr>
              <a:t>Zu: </a:t>
            </a:r>
            <a:r>
              <a:rPr i="0" dirty="0">
                <a:latin typeface="Arial"/>
                <a:cs typeface="Arial"/>
              </a:rPr>
              <a:t>Wie muss </a:t>
            </a:r>
            <a:r>
              <a:rPr i="0" spc="-5" dirty="0">
                <a:latin typeface="Arial"/>
                <a:cs typeface="Arial"/>
              </a:rPr>
              <a:t>Lernen organisiert  </a:t>
            </a:r>
            <a:r>
              <a:rPr i="0" dirty="0">
                <a:latin typeface="Arial"/>
                <a:cs typeface="Arial"/>
              </a:rPr>
              <a:t>werden, damit sich S/S  </a:t>
            </a:r>
            <a:r>
              <a:rPr i="0" spc="-5" dirty="0">
                <a:latin typeface="Arial"/>
                <a:cs typeface="Arial"/>
              </a:rPr>
              <a:t>Kompetenzen aneignen</a:t>
            </a:r>
            <a:r>
              <a:rPr i="0" spc="-1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können?</a:t>
            </a:r>
          </a:p>
          <a:p>
            <a:pPr marL="1783714" marR="1265555" indent="-856615">
              <a:lnSpc>
                <a:spcPct val="125299"/>
              </a:lnSpc>
              <a:spcBef>
                <a:spcPts val="819"/>
              </a:spcBef>
            </a:pPr>
            <a:r>
              <a:rPr sz="2800" b="1" i="0" spc="-5" dirty="0">
                <a:latin typeface="Arial"/>
                <a:cs typeface="Arial"/>
              </a:rPr>
              <a:t>Und: </a:t>
            </a:r>
            <a:r>
              <a:rPr sz="2800" i="0" spc="-5" dirty="0">
                <a:latin typeface="Arial"/>
                <a:cs typeface="Arial"/>
              </a:rPr>
              <a:t>Woran wird man merken, dass die  Kompetenz erworben</a:t>
            </a:r>
            <a:r>
              <a:rPr sz="2800" i="0" spc="25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wurde?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6012" y="1052512"/>
            <a:ext cx="6911975" cy="4606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044" y="382524"/>
            <a:ext cx="7716011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5202" y="518286"/>
            <a:ext cx="7073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Wege zum</a:t>
            </a:r>
            <a:r>
              <a:rPr sz="4000" spc="-6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Kompetenzerwerb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188" y="1618488"/>
            <a:ext cx="443484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076" y="1415796"/>
            <a:ext cx="5602224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4811" y="1415796"/>
            <a:ext cx="1738884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8792" y="1415796"/>
            <a:ext cx="1347216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076" y="1842516"/>
            <a:ext cx="3997452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188" y="2557272"/>
            <a:ext cx="443484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076" y="2354579"/>
            <a:ext cx="3674364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0584" y="2354579"/>
            <a:ext cx="3782567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076" y="2781300"/>
            <a:ext cx="7603235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188" y="3496055"/>
            <a:ext cx="443484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076" y="3293364"/>
            <a:ext cx="7543800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188" y="4008120"/>
            <a:ext cx="443484" cy="36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076" y="3805428"/>
            <a:ext cx="3784091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188" y="4520184"/>
            <a:ext cx="443484" cy="36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076" y="4317491"/>
            <a:ext cx="4218432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1020" y="4317491"/>
            <a:ext cx="3893820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8076" y="4744211"/>
            <a:ext cx="6234684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188" y="5458967"/>
            <a:ext cx="443484" cy="36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076" y="5256276"/>
            <a:ext cx="3521964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4552" y="5256276"/>
            <a:ext cx="5225796" cy="5821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076" y="5682996"/>
            <a:ext cx="6521196" cy="5821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4065" y="1508505"/>
            <a:ext cx="8064500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6245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Schüleraktivierung durch 3 Sek.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Pausen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nach  Fragen und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Antworten</a:t>
            </a:r>
            <a:endParaRPr sz="2800">
              <a:latin typeface="Arial"/>
              <a:cs typeface="Arial"/>
            </a:endParaRPr>
          </a:p>
          <a:p>
            <a:pPr marL="355600" marR="580390" indent="-342900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Offene Lernformen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(Wahlmöglichkeiten,  kreatives Schreiben), selbstorganisiert</a:t>
            </a:r>
            <a:r>
              <a:rPr sz="2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lernen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Recherchieren, Präsentieren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(Ausstellung…)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Lernen durch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Lehren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Anwendungsorientierte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Aufgabenstellungen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(virtuelle Kirchenräume,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Interview…)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FFFFCC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Selbstevaluation: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Ampelkarten nach Erzähltext;  Lerntagebuch, Portfolio (+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Lernweg)…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5911596"/>
            <a:ext cx="7784592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7582" y="6019291"/>
            <a:ext cx="7272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9900"/>
                </a:solidFill>
                <a:latin typeface="Arial"/>
                <a:cs typeface="Arial"/>
              </a:rPr>
              <a:t>Die Lernreise des</a:t>
            </a:r>
            <a:r>
              <a:rPr sz="3200" spc="-1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9900"/>
                </a:solidFill>
                <a:latin typeface="Arial"/>
                <a:cs typeface="Arial"/>
              </a:rPr>
              <a:t>Kompetenzerwerbs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8548" y="338327"/>
            <a:ext cx="4986528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1160" y="486282"/>
            <a:ext cx="4283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Formulierungen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76" y="2063495"/>
            <a:ext cx="504443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748" y="1831848"/>
            <a:ext cx="2075688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5144" y="1831848"/>
            <a:ext cx="5007863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3511" y="1831848"/>
            <a:ext cx="783335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748" y="2417064"/>
            <a:ext cx="6675120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576" y="3233927"/>
            <a:ext cx="504443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748" y="3002279"/>
            <a:ext cx="2075688" cy="661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5144" y="3002279"/>
            <a:ext cx="4645152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8" y="3489959"/>
            <a:ext cx="322630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748" y="4075176"/>
            <a:ext cx="4149852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576" y="4892040"/>
            <a:ext cx="504443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8" y="4660391"/>
            <a:ext cx="2837688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8939" y="4660391"/>
            <a:ext cx="5416296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25740" y="4660391"/>
            <a:ext cx="675131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8" y="5245608"/>
            <a:ext cx="2164080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5332" y="5245608"/>
            <a:ext cx="1984247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28288" y="5245608"/>
            <a:ext cx="3564636" cy="661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7217" y="1840454"/>
            <a:ext cx="7680325" cy="40259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Lehrziel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(Absicht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Lehrperson)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„Die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S/S sollen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…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kennen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lernen.“</a:t>
            </a:r>
            <a:endParaRPr sz="3200">
              <a:latin typeface="Arial"/>
              <a:cs typeface="Arial"/>
            </a:endParaRPr>
          </a:p>
          <a:p>
            <a:pPr marL="355600" marR="167767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Lernziel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(Endverhalten der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S/S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beschreibend):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„Die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S/S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kennen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…“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Kompetenz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(Wissen/Fähigkeit/Haltung)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„Die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S/S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können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...“ [„Ich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kann…“]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1052475"/>
            <a:ext cx="6803222" cy="4805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2359914"/>
            <a:ext cx="68846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Arial"/>
                <a:cs typeface="Arial"/>
              </a:rPr>
              <a:t>Kann man religiöse  </a:t>
            </a:r>
            <a:r>
              <a:rPr sz="5400" dirty="0">
                <a:latin typeface="Arial"/>
                <a:cs typeface="Arial"/>
              </a:rPr>
              <a:t>Kompetenz</a:t>
            </a:r>
            <a:r>
              <a:rPr sz="5400" spc="-110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messen?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650" y="518286"/>
            <a:ext cx="752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Wie </a:t>
            </a:r>
            <a:r>
              <a:rPr sz="4000" spc="-10" dirty="0">
                <a:latin typeface="Arial"/>
                <a:cs typeface="Arial"/>
              </a:rPr>
              <a:t>Kompetenzen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überprüfen?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866138"/>
            <a:ext cx="749554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9065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Messbar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Kenntnisse,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Fertigkeiten,  Strategien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 nicht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Haltungen!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Kompetenzen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hoch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individualisiert,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schwer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zugänglich.</a:t>
            </a:r>
            <a:endParaRPr sz="3200">
              <a:latin typeface="Arial"/>
              <a:cs typeface="Arial"/>
            </a:endParaRPr>
          </a:p>
          <a:p>
            <a:pPr marL="355600" marR="929640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Kompetenzen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erweisen sich in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der  Performanz.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Schule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verbleibt in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„Laborsituation“.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marR="5080" indent="330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Sie nähern sich dieser </a:t>
            </a:r>
            <a:r>
              <a:rPr spc="-10" dirty="0"/>
              <a:t>Kreuzung </a:t>
            </a:r>
            <a:r>
              <a:rPr spc="-5" dirty="0"/>
              <a:t>und </a:t>
            </a:r>
            <a:r>
              <a:rPr spc="-10" dirty="0"/>
              <a:t>wollen links  </a:t>
            </a:r>
            <a:r>
              <a:rPr spc="-5" dirty="0"/>
              <a:t>einbiegen. Haben Sie Wartepflicht oder</a:t>
            </a:r>
            <a:r>
              <a:rPr spc="35" dirty="0"/>
              <a:t> </a:t>
            </a:r>
            <a:r>
              <a:rPr spc="-5" dirty="0"/>
              <a:t>Vorrang?</a:t>
            </a:r>
          </a:p>
        </p:txBody>
      </p:sp>
      <p:sp>
        <p:nvSpPr>
          <p:cNvPr id="3" name="object 3"/>
          <p:cNvSpPr/>
          <p:nvPr/>
        </p:nvSpPr>
        <p:spPr>
          <a:xfrm>
            <a:off x="1042987" y="1703451"/>
            <a:ext cx="6985000" cy="465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3877" y="486282"/>
            <a:ext cx="3479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Kompetenzen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32558"/>
            <a:ext cx="7811770" cy="314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Eine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Modeerscheinung?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99"/>
              </a:lnSpc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„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Da wird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wieder einmal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eine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neue 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didaktische Sau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durch das Dorf</a:t>
            </a:r>
            <a:r>
              <a:rPr sz="32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getrieben</a:t>
            </a:r>
            <a:endParaRPr sz="3200">
              <a:latin typeface="Arial"/>
              <a:cs typeface="Arial"/>
            </a:endParaRPr>
          </a:p>
          <a:p>
            <a:pPr marL="355600" marR="73025">
              <a:lnSpc>
                <a:spcPts val="3840"/>
              </a:lnSpc>
              <a:spcBef>
                <a:spcPts val="120"/>
              </a:spcBef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hilft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abwarten,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das geht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auch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wieder  vorbei!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301" y="486282"/>
            <a:ext cx="50882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Bildungss</a:t>
            </a:r>
            <a:r>
              <a:rPr sz="4400" spc="-20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andards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2010537"/>
            <a:ext cx="794829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…sind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Regelstandards und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legen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verbindlich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fest, welche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Kompetenzen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S/S  zu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einem bestimmten Zeitpunkt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einem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Fach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erworben haben sollen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(Output).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…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Kriterien der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Leistungsmessung</a:t>
            </a:r>
            <a:endParaRPr sz="3200">
              <a:latin typeface="Arial"/>
              <a:cs typeface="Arial"/>
            </a:endParaRPr>
          </a:p>
          <a:p>
            <a:pPr marL="355600" marR="20574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…werden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mittels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anwendungsorientierter  Aufgabenstellungen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überprüft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4489" y="204977"/>
            <a:ext cx="2522220" cy="2049780"/>
          </a:xfrm>
          <a:custGeom>
            <a:avLst/>
            <a:gdLst/>
            <a:ahLst/>
            <a:cxnLst/>
            <a:rect l="l" t="t" r="r" b="b"/>
            <a:pathLst>
              <a:path w="2522220" h="2049780">
                <a:moveTo>
                  <a:pt x="1260983" y="0"/>
                </a:moveTo>
                <a:lnTo>
                  <a:pt x="1207685" y="899"/>
                </a:lnTo>
                <a:lnTo>
                  <a:pt x="1154951" y="3572"/>
                </a:lnTo>
                <a:lnTo>
                  <a:pt x="1102823" y="7985"/>
                </a:lnTo>
                <a:lnTo>
                  <a:pt x="1051347" y="14101"/>
                </a:lnTo>
                <a:lnTo>
                  <a:pt x="1000565" y="21884"/>
                </a:lnTo>
                <a:lnTo>
                  <a:pt x="950522" y="31300"/>
                </a:lnTo>
                <a:lnTo>
                  <a:pt x="901261" y="42313"/>
                </a:lnTo>
                <a:lnTo>
                  <a:pt x="852827" y="54886"/>
                </a:lnTo>
                <a:lnTo>
                  <a:pt x="805262" y="68985"/>
                </a:lnTo>
                <a:lnTo>
                  <a:pt x="758610" y="84574"/>
                </a:lnTo>
                <a:lnTo>
                  <a:pt x="712916" y="101618"/>
                </a:lnTo>
                <a:lnTo>
                  <a:pt x="668224" y="120080"/>
                </a:lnTo>
                <a:lnTo>
                  <a:pt x="624576" y="139925"/>
                </a:lnTo>
                <a:lnTo>
                  <a:pt x="582017" y="161118"/>
                </a:lnTo>
                <a:lnTo>
                  <a:pt x="540591" y="183623"/>
                </a:lnTo>
                <a:lnTo>
                  <a:pt x="500341" y="207405"/>
                </a:lnTo>
                <a:lnTo>
                  <a:pt x="461312" y="232428"/>
                </a:lnTo>
                <a:lnTo>
                  <a:pt x="423546" y="258656"/>
                </a:lnTo>
                <a:lnTo>
                  <a:pt x="387088" y="286053"/>
                </a:lnTo>
                <a:lnTo>
                  <a:pt x="351982" y="314585"/>
                </a:lnTo>
                <a:lnTo>
                  <a:pt x="318271" y="344216"/>
                </a:lnTo>
                <a:lnTo>
                  <a:pt x="285999" y="374910"/>
                </a:lnTo>
                <a:lnTo>
                  <a:pt x="255210" y="406631"/>
                </a:lnTo>
                <a:lnTo>
                  <a:pt x="225948" y="439344"/>
                </a:lnTo>
                <a:lnTo>
                  <a:pt x="198256" y="473014"/>
                </a:lnTo>
                <a:lnTo>
                  <a:pt x="172179" y="507604"/>
                </a:lnTo>
                <a:lnTo>
                  <a:pt x="147759" y="543080"/>
                </a:lnTo>
                <a:lnTo>
                  <a:pt x="125042" y="579405"/>
                </a:lnTo>
                <a:lnTo>
                  <a:pt x="104070" y="616545"/>
                </a:lnTo>
                <a:lnTo>
                  <a:pt x="84888" y="654463"/>
                </a:lnTo>
                <a:lnTo>
                  <a:pt x="67539" y="693124"/>
                </a:lnTo>
                <a:lnTo>
                  <a:pt x="52067" y="732492"/>
                </a:lnTo>
                <a:lnTo>
                  <a:pt x="38516" y="772532"/>
                </a:lnTo>
                <a:lnTo>
                  <a:pt x="26929" y="813209"/>
                </a:lnTo>
                <a:lnTo>
                  <a:pt x="17351" y="854486"/>
                </a:lnTo>
                <a:lnTo>
                  <a:pt x="9826" y="896328"/>
                </a:lnTo>
                <a:lnTo>
                  <a:pt x="4396" y="938700"/>
                </a:lnTo>
                <a:lnTo>
                  <a:pt x="1106" y="981565"/>
                </a:lnTo>
                <a:lnTo>
                  <a:pt x="0" y="1024889"/>
                </a:lnTo>
                <a:lnTo>
                  <a:pt x="1106" y="1068204"/>
                </a:lnTo>
                <a:lnTo>
                  <a:pt x="4396" y="1111061"/>
                </a:lnTo>
                <a:lnTo>
                  <a:pt x="9826" y="1153424"/>
                </a:lnTo>
                <a:lnTo>
                  <a:pt x="17351" y="1195258"/>
                </a:lnTo>
                <a:lnTo>
                  <a:pt x="26929" y="1236528"/>
                </a:lnTo>
                <a:lnTo>
                  <a:pt x="38516" y="1277197"/>
                </a:lnTo>
                <a:lnTo>
                  <a:pt x="52067" y="1317230"/>
                </a:lnTo>
                <a:lnTo>
                  <a:pt x="67539" y="1356592"/>
                </a:lnTo>
                <a:lnTo>
                  <a:pt x="84888" y="1395247"/>
                </a:lnTo>
                <a:lnTo>
                  <a:pt x="104070" y="1433159"/>
                </a:lnTo>
                <a:lnTo>
                  <a:pt x="125042" y="1470294"/>
                </a:lnTo>
                <a:lnTo>
                  <a:pt x="147759" y="1506614"/>
                </a:lnTo>
                <a:lnTo>
                  <a:pt x="172179" y="1542085"/>
                </a:lnTo>
                <a:lnTo>
                  <a:pt x="198256" y="1576671"/>
                </a:lnTo>
                <a:lnTo>
                  <a:pt x="225948" y="1610337"/>
                </a:lnTo>
                <a:lnTo>
                  <a:pt x="255210" y="1643047"/>
                </a:lnTo>
                <a:lnTo>
                  <a:pt x="285999" y="1674765"/>
                </a:lnTo>
                <a:lnTo>
                  <a:pt x="318271" y="1705456"/>
                </a:lnTo>
                <a:lnTo>
                  <a:pt x="351982" y="1735084"/>
                </a:lnTo>
                <a:lnTo>
                  <a:pt x="387088" y="1763613"/>
                </a:lnTo>
                <a:lnTo>
                  <a:pt x="423546" y="1791009"/>
                </a:lnTo>
                <a:lnTo>
                  <a:pt x="461312" y="1817235"/>
                </a:lnTo>
                <a:lnTo>
                  <a:pt x="500341" y="1842256"/>
                </a:lnTo>
                <a:lnTo>
                  <a:pt x="540591" y="1866036"/>
                </a:lnTo>
                <a:lnTo>
                  <a:pt x="582017" y="1888540"/>
                </a:lnTo>
                <a:lnTo>
                  <a:pt x="624576" y="1909731"/>
                </a:lnTo>
                <a:lnTo>
                  <a:pt x="668224" y="1929576"/>
                </a:lnTo>
                <a:lnTo>
                  <a:pt x="712916" y="1948037"/>
                </a:lnTo>
                <a:lnTo>
                  <a:pt x="758610" y="1965080"/>
                </a:lnTo>
                <a:lnTo>
                  <a:pt x="805262" y="1980668"/>
                </a:lnTo>
                <a:lnTo>
                  <a:pt x="852827" y="1994767"/>
                </a:lnTo>
                <a:lnTo>
                  <a:pt x="901261" y="2007340"/>
                </a:lnTo>
                <a:lnTo>
                  <a:pt x="950522" y="2018352"/>
                </a:lnTo>
                <a:lnTo>
                  <a:pt x="1000565" y="2027768"/>
                </a:lnTo>
                <a:lnTo>
                  <a:pt x="1051347" y="2035552"/>
                </a:lnTo>
                <a:lnTo>
                  <a:pt x="1102823" y="2041667"/>
                </a:lnTo>
                <a:lnTo>
                  <a:pt x="1154951" y="2046080"/>
                </a:lnTo>
                <a:lnTo>
                  <a:pt x="1207685" y="2048753"/>
                </a:lnTo>
                <a:lnTo>
                  <a:pt x="1260983" y="2049652"/>
                </a:lnTo>
                <a:lnTo>
                  <a:pt x="1314289" y="2048753"/>
                </a:lnTo>
                <a:lnTo>
                  <a:pt x="1367032" y="2046080"/>
                </a:lnTo>
                <a:lnTo>
                  <a:pt x="1419167" y="2041667"/>
                </a:lnTo>
                <a:lnTo>
                  <a:pt x="1470649" y="2035552"/>
                </a:lnTo>
                <a:lnTo>
                  <a:pt x="1521437" y="2027768"/>
                </a:lnTo>
                <a:lnTo>
                  <a:pt x="1571485" y="2018352"/>
                </a:lnTo>
                <a:lnTo>
                  <a:pt x="1620750" y="2007340"/>
                </a:lnTo>
                <a:lnTo>
                  <a:pt x="1669188" y="1994767"/>
                </a:lnTo>
                <a:lnTo>
                  <a:pt x="1716755" y="1980668"/>
                </a:lnTo>
                <a:lnTo>
                  <a:pt x="1763409" y="1965080"/>
                </a:lnTo>
                <a:lnTo>
                  <a:pt x="1809104" y="1948037"/>
                </a:lnTo>
                <a:lnTo>
                  <a:pt x="1853797" y="1929576"/>
                </a:lnTo>
                <a:lnTo>
                  <a:pt x="1897445" y="1909731"/>
                </a:lnTo>
                <a:lnTo>
                  <a:pt x="1940004" y="1888540"/>
                </a:lnTo>
                <a:lnTo>
                  <a:pt x="1981429" y="1866036"/>
                </a:lnTo>
                <a:lnTo>
                  <a:pt x="2021678" y="1842256"/>
                </a:lnTo>
                <a:lnTo>
                  <a:pt x="2060706" y="1817235"/>
                </a:lnTo>
                <a:lnTo>
                  <a:pt x="2098470" y="1791009"/>
                </a:lnTo>
                <a:lnTo>
                  <a:pt x="2134926" y="1763613"/>
                </a:lnTo>
                <a:lnTo>
                  <a:pt x="2170030" y="1735084"/>
                </a:lnTo>
                <a:lnTo>
                  <a:pt x="2203738" y="1705456"/>
                </a:lnTo>
                <a:lnTo>
                  <a:pt x="2236007" y="1674765"/>
                </a:lnTo>
                <a:lnTo>
                  <a:pt x="2266793" y="1643047"/>
                </a:lnTo>
                <a:lnTo>
                  <a:pt x="2296052" y="1610337"/>
                </a:lnTo>
                <a:lnTo>
                  <a:pt x="2323741" y="1576671"/>
                </a:lnTo>
                <a:lnTo>
                  <a:pt x="2349815" y="1542085"/>
                </a:lnTo>
                <a:lnTo>
                  <a:pt x="2374231" y="1506614"/>
                </a:lnTo>
                <a:lnTo>
                  <a:pt x="2396945" y="1470294"/>
                </a:lnTo>
                <a:lnTo>
                  <a:pt x="2417913" y="1433159"/>
                </a:lnTo>
                <a:lnTo>
                  <a:pt x="2437093" y="1395247"/>
                </a:lnTo>
                <a:lnTo>
                  <a:pt x="2454439" y="1356592"/>
                </a:lnTo>
                <a:lnTo>
                  <a:pt x="2469908" y="1317230"/>
                </a:lnTo>
                <a:lnTo>
                  <a:pt x="2483457" y="1277197"/>
                </a:lnTo>
                <a:lnTo>
                  <a:pt x="2495041" y="1236528"/>
                </a:lnTo>
                <a:lnTo>
                  <a:pt x="2504617" y="1195258"/>
                </a:lnTo>
                <a:lnTo>
                  <a:pt x="2512141" y="1153424"/>
                </a:lnTo>
                <a:lnTo>
                  <a:pt x="2517570" y="1111061"/>
                </a:lnTo>
                <a:lnTo>
                  <a:pt x="2520859" y="1068204"/>
                </a:lnTo>
                <a:lnTo>
                  <a:pt x="2521966" y="1024889"/>
                </a:lnTo>
                <a:lnTo>
                  <a:pt x="2520859" y="981565"/>
                </a:lnTo>
                <a:lnTo>
                  <a:pt x="2517570" y="938700"/>
                </a:lnTo>
                <a:lnTo>
                  <a:pt x="2512141" y="896328"/>
                </a:lnTo>
                <a:lnTo>
                  <a:pt x="2504617" y="854486"/>
                </a:lnTo>
                <a:lnTo>
                  <a:pt x="2495041" y="813209"/>
                </a:lnTo>
                <a:lnTo>
                  <a:pt x="2483457" y="772532"/>
                </a:lnTo>
                <a:lnTo>
                  <a:pt x="2469908" y="732492"/>
                </a:lnTo>
                <a:lnTo>
                  <a:pt x="2454439" y="693124"/>
                </a:lnTo>
                <a:lnTo>
                  <a:pt x="2437093" y="654463"/>
                </a:lnTo>
                <a:lnTo>
                  <a:pt x="2417913" y="616545"/>
                </a:lnTo>
                <a:lnTo>
                  <a:pt x="2396945" y="579405"/>
                </a:lnTo>
                <a:lnTo>
                  <a:pt x="2374231" y="543080"/>
                </a:lnTo>
                <a:lnTo>
                  <a:pt x="2349815" y="507604"/>
                </a:lnTo>
                <a:lnTo>
                  <a:pt x="2323741" y="473014"/>
                </a:lnTo>
                <a:lnTo>
                  <a:pt x="2296052" y="439344"/>
                </a:lnTo>
                <a:lnTo>
                  <a:pt x="2266793" y="406631"/>
                </a:lnTo>
                <a:lnTo>
                  <a:pt x="2236007" y="374910"/>
                </a:lnTo>
                <a:lnTo>
                  <a:pt x="2203738" y="344216"/>
                </a:lnTo>
                <a:lnTo>
                  <a:pt x="2170030" y="314585"/>
                </a:lnTo>
                <a:lnTo>
                  <a:pt x="2134926" y="286053"/>
                </a:lnTo>
                <a:lnTo>
                  <a:pt x="2098470" y="258656"/>
                </a:lnTo>
                <a:lnTo>
                  <a:pt x="2060706" y="232428"/>
                </a:lnTo>
                <a:lnTo>
                  <a:pt x="2021678" y="207405"/>
                </a:lnTo>
                <a:lnTo>
                  <a:pt x="1981429" y="183623"/>
                </a:lnTo>
                <a:lnTo>
                  <a:pt x="1940004" y="161118"/>
                </a:lnTo>
                <a:lnTo>
                  <a:pt x="1897445" y="139925"/>
                </a:lnTo>
                <a:lnTo>
                  <a:pt x="1853797" y="120080"/>
                </a:lnTo>
                <a:lnTo>
                  <a:pt x="1809104" y="101618"/>
                </a:lnTo>
                <a:lnTo>
                  <a:pt x="1763409" y="84574"/>
                </a:lnTo>
                <a:lnTo>
                  <a:pt x="1716755" y="68985"/>
                </a:lnTo>
                <a:lnTo>
                  <a:pt x="1669188" y="54886"/>
                </a:lnTo>
                <a:lnTo>
                  <a:pt x="1620750" y="42313"/>
                </a:lnTo>
                <a:lnTo>
                  <a:pt x="1571485" y="31300"/>
                </a:lnTo>
                <a:lnTo>
                  <a:pt x="1521437" y="21884"/>
                </a:lnTo>
                <a:lnTo>
                  <a:pt x="1470649" y="14101"/>
                </a:lnTo>
                <a:lnTo>
                  <a:pt x="1419167" y="7985"/>
                </a:lnTo>
                <a:lnTo>
                  <a:pt x="1367032" y="3572"/>
                </a:lnTo>
                <a:lnTo>
                  <a:pt x="1314289" y="899"/>
                </a:lnTo>
                <a:lnTo>
                  <a:pt x="1260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4489" y="204977"/>
            <a:ext cx="2522220" cy="2049780"/>
          </a:xfrm>
          <a:custGeom>
            <a:avLst/>
            <a:gdLst/>
            <a:ahLst/>
            <a:cxnLst/>
            <a:rect l="l" t="t" r="r" b="b"/>
            <a:pathLst>
              <a:path w="2522220" h="2049780">
                <a:moveTo>
                  <a:pt x="0" y="1024889"/>
                </a:moveTo>
                <a:lnTo>
                  <a:pt x="1106" y="981565"/>
                </a:lnTo>
                <a:lnTo>
                  <a:pt x="4396" y="938700"/>
                </a:lnTo>
                <a:lnTo>
                  <a:pt x="9826" y="896328"/>
                </a:lnTo>
                <a:lnTo>
                  <a:pt x="17351" y="854486"/>
                </a:lnTo>
                <a:lnTo>
                  <a:pt x="26929" y="813209"/>
                </a:lnTo>
                <a:lnTo>
                  <a:pt x="38516" y="772532"/>
                </a:lnTo>
                <a:lnTo>
                  <a:pt x="52067" y="732492"/>
                </a:lnTo>
                <a:lnTo>
                  <a:pt x="67539" y="693124"/>
                </a:lnTo>
                <a:lnTo>
                  <a:pt x="84888" y="654463"/>
                </a:lnTo>
                <a:lnTo>
                  <a:pt x="104070" y="616545"/>
                </a:lnTo>
                <a:lnTo>
                  <a:pt x="125042" y="579405"/>
                </a:lnTo>
                <a:lnTo>
                  <a:pt x="147759" y="543080"/>
                </a:lnTo>
                <a:lnTo>
                  <a:pt x="172179" y="507604"/>
                </a:lnTo>
                <a:lnTo>
                  <a:pt x="198256" y="473014"/>
                </a:lnTo>
                <a:lnTo>
                  <a:pt x="225948" y="439344"/>
                </a:lnTo>
                <a:lnTo>
                  <a:pt x="255210" y="406631"/>
                </a:lnTo>
                <a:lnTo>
                  <a:pt x="285999" y="374910"/>
                </a:lnTo>
                <a:lnTo>
                  <a:pt x="318271" y="344216"/>
                </a:lnTo>
                <a:lnTo>
                  <a:pt x="351982" y="314585"/>
                </a:lnTo>
                <a:lnTo>
                  <a:pt x="387088" y="286053"/>
                </a:lnTo>
                <a:lnTo>
                  <a:pt x="423546" y="258656"/>
                </a:lnTo>
                <a:lnTo>
                  <a:pt x="461312" y="232428"/>
                </a:lnTo>
                <a:lnTo>
                  <a:pt x="500341" y="207405"/>
                </a:lnTo>
                <a:lnTo>
                  <a:pt x="540591" y="183623"/>
                </a:lnTo>
                <a:lnTo>
                  <a:pt x="582017" y="161118"/>
                </a:lnTo>
                <a:lnTo>
                  <a:pt x="624576" y="139925"/>
                </a:lnTo>
                <a:lnTo>
                  <a:pt x="668224" y="120080"/>
                </a:lnTo>
                <a:lnTo>
                  <a:pt x="712916" y="101618"/>
                </a:lnTo>
                <a:lnTo>
                  <a:pt x="758610" y="84574"/>
                </a:lnTo>
                <a:lnTo>
                  <a:pt x="805262" y="68985"/>
                </a:lnTo>
                <a:lnTo>
                  <a:pt x="852827" y="54886"/>
                </a:lnTo>
                <a:lnTo>
                  <a:pt x="901261" y="42313"/>
                </a:lnTo>
                <a:lnTo>
                  <a:pt x="950522" y="31300"/>
                </a:lnTo>
                <a:lnTo>
                  <a:pt x="1000565" y="21884"/>
                </a:lnTo>
                <a:lnTo>
                  <a:pt x="1051347" y="14101"/>
                </a:lnTo>
                <a:lnTo>
                  <a:pt x="1102823" y="7985"/>
                </a:lnTo>
                <a:lnTo>
                  <a:pt x="1154951" y="3572"/>
                </a:lnTo>
                <a:lnTo>
                  <a:pt x="1207685" y="899"/>
                </a:lnTo>
                <a:lnTo>
                  <a:pt x="1260983" y="0"/>
                </a:lnTo>
                <a:lnTo>
                  <a:pt x="1314289" y="899"/>
                </a:lnTo>
                <a:lnTo>
                  <a:pt x="1367032" y="3572"/>
                </a:lnTo>
                <a:lnTo>
                  <a:pt x="1419167" y="7985"/>
                </a:lnTo>
                <a:lnTo>
                  <a:pt x="1470649" y="14101"/>
                </a:lnTo>
                <a:lnTo>
                  <a:pt x="1521437" y="21884"/>
                </a:lnTo>
                <a:lnTo>
                  <a:pt x="1571485" y="31300"/>
                </a:lnTo>
                <a:lnTo>
                  <a:pt x="1620750" y="42313"/>
                </a:lnTo>
                <a:lnTo>
                  <a:pt x="1669188" y="54886"/>
                </a:lnTo>
                <a:lnTo>
                  <a:pt x="1716755" y="68985"/>
                </a:lnTo>
                <a:lnTo>
                  <a:pt x="1763409" y="84574"/>
                </a:lnTo>
                <a:lnTo>
                  <a:pt x="1809104" y="101618"/>
                </a:lnTo>
                <a:lnTo>
                  <a:pt x="1853797" y="120080"/>
                </a:lnTo>
                <a:lnTo>
                  <a:pt x="1897445" y="139925"/>
                </a:lnTo>
                <a:lnTo>
                  <a:pt x="1940004" y="161118"/>
                </a:lnTo>
                <a:lnTo>
                  <a:pt x="1981429" y="183623"/>
                </a:lnTo>
                <a:lnTo>
                  <a:pt x="2021678" y="207405"/>
                </a:lnTo>
                <a:lnTo>
                  <a:pt x="2060706" y="232428"/>
                </a:lnTo>
                <a:lnTo>
                  <a:pt x="2098470" y="258656"/>
                </a:lnTo>
                <a:lnTo>
                  <a:pt x="2134926" y="286053"/>
                </a:lnTo>
                <a:lnTo>
                  <a:pt x="2170030" y="314585"/>
                </a:lnTo>
                <a:lnTo>
                  <a:pt x="2203738" y="344216"/>
                </a:lnTo>
                <a:lnTo>
                  <a:pt x="2236007" y="374910"/>
                </a:lnTo>
                <a:lnTo>
                  <a:pt x="2266793" y="406631"/>
                </a:lnTo>
                <a:lnTo>
                  <a:pt x="2296052" y="439344"/>
                </a:lnTo>
                <a:lnTo>
                  <a:pt x="2323741" y="473014"/>
                </a:lnTo>
                <a:lnTo>
                  <a:pt x="2349815" y="507604"/>
                </a:lnTo>
                <a:lnTo>
                  <a:pt x="2374231" y="543080"/>
                </a:lnTo>
                <a:lnTo>
                  <a:pt x="2396945" y="579405"/>
                </a:lnTo>
                <a:lnTo>
                  <a:pt x="2417913" y="616545"/>
                </a:lnTo>
                <a:lnTo>
                  <a:pt x="2437093" y="654463"/>
                </a:lnTo>
                <a:lnTo>
                  <a:pt x="2454439" y="693124"/>
                </a:lnTo>
                <a:lnTo>
                  <a:pt x="2469908" y="732492"/>
                </a:lnTo>
                <a:lnTo>
                  <a:pt x="2483457" y="772532"/>
                </a:lnTo>
                <a:lnTo>
                  <a:pt x="2495041" y="813209"/>
                </a:lnTo>
                <a:lnTo>
                  <a:pt x="2504617" y="854486"/>
                </a:lnTo>
                <a:lnTo>
                  <a:pt x="2512141" y="896328"/>
                </a:lnTo>
                <a:lnTo>
                  <a:pt x="2517570" y="938700"/>
                </a:lnTo>
                <a:lnTo>
                  <a:pt x="2520859" y="981565"/>
                </a:lnTo>
                <a:lnTo>
                  <a:pt x="2521966" y="1024889"/>
                </a:lnTo>
                <a:lnTo>
                  <a:pt x="2520859" y="1068204"/>
                </a:lnTo>
                <a:lnTo>
                  <a:pt x="2517570" y="1111061"/>
                </a:lnTo>
                <a:lnTo>
                  <a:pt x="2512141" y="1153424"/>
                </a:lnTo>
                <a:lnTo>
                  <a:pt x="2504617" y="1195258"/>
                </a:lnTo>
                <a:lnTo>
                  <a:pt x="2495041" y="1236528"/>
                </a:lnTo>
                <a:lnTo>
                  <a:pt x="2483457" y="1277197"/>
                </a:lnTo>
                <a:lnTo>
                  <a:pt x="2469908" y="1317230"/>
                </a:lnTo>
                <a:lnTo>
                  <a:pt x="2454439" y="1356592"/>
                </a:lnTo>
                <a:lnTo>
                  <a:pt x="2437093" y="1395247"/>
                </a:lnTo>
                <a:lnTo>
                  <a:pt x="2417913" y="1433159"/>
                </a:lnTo>
                <a:lnTo>
                  <a:pt x="2396945" y="1470294"/>
                </a:lnTo>
                <a:lnTo>
                  <a:pt x="2374231" y="1506614"/>
                </a:lnTo>
                <a:lnTo>
                  <a:pt x="2349815" y="1542085"/>
                </a:lnTo>
                <a:lnTo>
                  <a:pt x="2323741" y="1576671"/>
                </a:lnTo>
                <a:lnTo>
                  <a:pt x="2296052" y="1610337"/>
                </a:lnTo>
                <a:lnTo>
                  <a:pt x="2266793" y="1643047"/>
                </a:lnTo>
                <a:lnTo>
                  <a:pt x="2236007" y="1674765"/>
                </a:lnTo>
                <a:lnTo>
                  <a:pt x="2203738" y="1705456"/>
                </a:lnTo>
                <a:lnTo>
                  <a:pt x="2170030" y="1735084"/>
                </a:lnTo>
                <a:lnTo>
                  <a:pt x="2134926" y="1763613"/>
                </a:lnTo>
                <a:lnTo>
                  <a:pt x="2098470" y="1791009"/>
                </a:lnTo>
                <a:lnTo>
                  <a:pt x="2060706" y="1817235"/>
                </a:lnTo>
                <a:lnTo>
                  <a:pt x="2021678" y="1842256"/>
                </a:lnTo>
                <a:lnTo>
                  <a:pt x="1981429" y="1866036"/>
                </a:lnTo>
                <a:lnTo>
                  <a:pt x="1940004" y="1888540"/>
                </a:lnTo>
                <a:lnTo>
                  <a:pt x="1897445" y="1909731"/>
                </a:lnTo>
                <a:lnTo>
                  <a:pt x="1853797" y="1929576"/>
                </a:lnTo>
                <a:lnTo>
                  <a:pt x="1809104" y="1948037"/>
                </a:lnTo>
                <a:lnTo>
                  <a:pt x="1763409" y="1965080"/>
                </a:lnTo>
                <a:lnTo>
                  <a:pt x="1716755" y="1980668"/>
                </a:lnTo>
                <a:lnTo>
                  <a:pt x="1669188" y="1994767"/>
                </a:lnTo>
                <a:lnTo>
                  <a:pt x="1620750" y="2007340"/>
                </a:lnTo>
                <a:lnTo>
                  <a:pt x="1571485" y="2018352"/>
                </a:lnTo>
                <a:lnTo>
                  <a:pt x="1521437" y="2027768"/>
                </a:lnTo>
                <a:lnTo>
                  <a:pt x="1470649" y="2035552"/>
                </a:lnTo>
                <a:lnTo>
                  <a:pt x="1419167" y="2041667"/>
                </a:lnTo>
                <a:lnTo>
                  <a:pt x="1367032" y="2046080"/>
                </a:lnTo>
                <a:lnTo>
                  <a:pt x="1314289" y="2048753"/>
                </a:lnTo>
                <a:lnTo>
                  <a:pt x="1260983" y="2049652"/>
                </a:lnTo>
                <a:lnTo>
                  <a:pt x="1207685" y="2048753"/>
                </a:lnTo>
                <a:lnTo>
                  <a:pt x="1154951" y="2046080"/>
                </a:lnTo>
                <a:lnTo>
                  <a:pt x="1102823" y="2041667"/>
                </a:lnTo>
                <a:lnTo>
                  <a:pt x="1051347" y="2035552"/>
                </a:lnTo>
                <a:lnTo>
                  <a:pt x="1000565" y="2027768"/>
                </a:lnTo>
                <a:lnTo>
                  <a:pt x="950522" y="2018352"/>
                </a:lnTo>
                <a:lnTo>
                  <a:pt x="901261" y="2007340"/>
                </a:lnTo>
                <a:lnTo>
                  <a:pt x="852827" y="1994767"/>
                </a:lnTo>
                <a:lnTo>
                  <a:pt x="805262" y="1980668"/>
                </a:lnTo>
                <a:lnTo>
                  <a:pt x="758610" y="1965080"/>
                </a:lnTo>
                <a:lnTo>
                  <a:pt x="712916" y="1948037"/>
                </a:lnTo>
                <a:lnTo>
                  <a:pt x="668224" y="1929576"/>
                </a:lnTo>
                <a:lnTo>
                  <a:pt x="624576" y="1909731"/>
                </a:lnTo>
                <a:lnTo>
                  <a:pt x="582017" y="1888540"/>
                </a:lnTo>
                <a:lnTo>
                  <a:pt x="540591" y="1866036"/>
                </a:lnTo>
                <a:lnTo>
                  <a:pt x="500341" y="1842256"/>
                </a:lnTo>
                <a:lnTo>
                  <a:pt x="461312" y="1817235"/>
                </a:lnTo>
                <a:lnTo>
                  <a:pt x="423546" y="1791009"/>
                </a:lnTo>
                <a:lnTo>
                  <a:pt x="387088" y="1763613"/>
                </a:lnTo>
                <a:lnTo>
                  <a:pt x="351982" y="1735084"/>
                </a:lnTo>
                <a:lnTo>
                  <a:pt x="318271" y="1705456"/>
                </a:lnTo>
                <a:lnTo>
                  <a:pt x="285999" y="1674765"/>
                </a:lnTo>
                <a:lnTo>
                  <a:pt x="255210" y="1643047"/>
                </a:lnTo>
                <a:lnTo>
                  <a:pt x="225948" y="1610337"/>
                </a:lnTo>
                <a:lnTo>
                  <a:pt x="198256" y="1576671"/>
                </a:lnTo>
                <a:lnTo>
                  <a:pt x="172179" y="1542085"/>
                </a:lnTo>
                <a:lnTo>
                  <a:pt x="147759" y="1506614"/>
                </a:lnTo>
                <a:lnTo>
                  <a:pt x="125042" y="1470294"/>
                </a:lnTo>
                <a:lnTo>
                  <a:pt x="104070" y="1433159"/>
                </a:lnTo>
                <a:lnTo>
                  <a:pt x="84888" y="1395247"/>
                </a:lnTo>
                <a:lnTo>
                  <a:pt x="67539" y="1356592"/>
                </a:lnTo>
                <a:lnTo>
                  <a:pt x="52067" y="1317230"/>
                </a:lnTo>
                <a:lnTo>
                  <a:pt x="38516" y="1277197"/>
                </a:lnTo>
                <a:lnTo>
                  <a:pt x="26929" y="1236528"/>
                </a:lnTo>
                <a:lnTo>
                  <a:pt x="17351" y="1195258"/>
                </a:lnTo>
                <a:lnTo>
                  <a:pt x="9826" y="1153424"/>
                </a:lnTo>
                <a:lnTo>
                  <a:pt x="4396" y="1111061"/>
                </a:lnTo>
                <a:lnTo>
                  <a:pt x="1106" y="1068204"/>
                </a:lnTo>
                <a:lnTo>
                  <a:pt x="0" y="10248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9390" y="2459621"/>
            <a:ext cx="2312670" cy="1186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182880" marR="176530" indent="1270" algn="ctr">
              <a:lnSpc>
                <a:spcPct val="100000"/>
              </a:lnSpc>
              <a:spcBef>
                <a:spcPts val="1270"/>
              </a:spcBef>
            </a:pP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Kompetenz-  orientierte</a:t>
            </a:r>
            <a:r>
              <a:rPr sz="2000" b="1" spc="-1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Lehr-  &amp;</a:t>
            </a:r>
            <a:r>
              <a:rPr sz="2000" b="1" spc="-7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Lernprozesse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195" y="614857"/>
            <a:ext cx="1891664" cy="1229995"/>
          </a:xfrm>
          <a:custGeom>
            <a:avLst/>
            <a:gdLst/>
            <a:ahLst/>
            <a:cxnLst/>
            <a:rect l="l" t="t" r="r" b="b"/>
            <a:pathLst>
              <a:path w="1891664" h="1229995">
                <a:moveTo>
                  <a:pt x="0" y="1229817"/>
                </a:moveTo>
                <a:lnTo>
                  <a:pt x="1891411" y="1229817"/>
                </a:lnTo>
                <a:lnTo>
                  <a:pt x="1891411" y="0"/>
                </a:lnTo>
                <a:lnTo>
                  <a:pt x="0" y="0"/>
                </a:lnTo>
                <a:lnTo>
                  <a:pt x="0" y="1229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9971" y="855345"/>
            <a:ext cx="1651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Übe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geord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ete  Kompetenzen 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1-12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7205" y="2254630"/>
            <a:ext cx="2313940" cy="1640205"/>
          </a:xfrm>
          <a:custGeom>
            <a:avLst/>
            <a:gdLst/>
            <a:ahLst/>
            <a:cxnLst/>
            <a:rect l="l" t="t" r="r" b="b"/>
            <a:pathLst>
              <a:path w="2313940" h="1640204">
                <a:moveTo>
                  <a:pt x="1156843" y="0"/>
                </a:moveTo>
                <a:lnTo>
                  <a:pt x="1100790" y="945"/>
                </a:lnTo>
                <a:lnTo>
                  <a:pt x="1045426" y="3754"/>
                </a:lnTo>
                <a:lnTo>
                  <a:pt x="990812" y="8382"/>
                </a:lnTo>
                <a:lnTo>
                  <a:pt x="937007" y="14786"/>
                </a:lnTo>
                <a:lnTo>
                  <a:pt x="884073" y="22925"/>
                </a:lnTo>
                <a:lnTo>
                  <a:pt x="832070" y="32754"/>
                </a:lnTo>
                <a:lnTo>
                  <a:pt x="781059" y="44231"/>
                </a:lnTo>
                <a:lnTo>
                  <a:pt x="731100" y="57313"/>
                </a:lnTo>
                <a:lnTo>
                  <a:pt x="682254" y="71956"/>
                </a:lnTo>
                <a:lnTo>
                  <a:pt x="634582" y="88119"/>
                </a:lnTo>
                <a:lnTo>
                  <a:pt x="588143" y="105757"/>
                </a:lnTo>
                <a:lnTo>
                  <a:pt x="542999" y="124828"/>
                </a:lnTo>
                <a:lnTo>
                  <a:pt x="499210" y="145289"/>
                </a:lnTo>
                <a:lnTo>
                  <a:pt x="456838" y="167097"/>
                </a:lnTo>
                <a:lnTo>
                  <a:pt x="415941" y="190209"/>
                </a:lnTo>
                <a:lnTo>
                  <a:pt x="376582" y="214582"/>
                </a:lnTo>
                <a:lnTo>
                  <a:pt x="338820" y="240172"/>
                </a:lnTo>
                <a:lnTo>
                  <a:pt x="302716" y="266938"/>
                </a:lnTo>
                <a:lnTo>
                  <a:pt x="268331" y="294836"/>
                </a:lnTo>
                <a:lnTo>
                  <a:pt x="235725" y="323822"/>
                </a:lnTo>
                <a:lnTo>
                  <a:pt x="204959" y="353855"/>
                </a:lnTo>
                <a:lnTo>
                  <a:pt x="176094" y="384891"/>
                </a:lnTo>
                <a:lnTo>
                  <a:pt x="149189" y="416887"/>
                </a:lnTo>
                <a:lnTo>
                  <a:pt x="124307" y="449799"/>
                </a:lnTo>
                <a:lnTo>
                  <a:pt x="101506" y="483586"/>
                </a:lnTo>
                <a:lnTo>
                  <a:pt x="80849" y="518204"/>
                </a:lnTo>
                <a:lnTo>
                  <a:pt x="62394" y="553611"/>
                </a:lnTo>
                <a:lnTo>
                  <a:pt x="46204" y="589762"/>
                </a:lnTo>
                <a:lnTo>
                  <a:pt x="32338" y="626616"/>
                </a:lnTo>
                <a:lnTo>
                  <a:pt x="20858" y="664128"/>
                </a:lnTo>
                <a:lnTo>
                  <a:pt x="11823" y="702257"/>
                </a:lnTo>
                <a:lnTo>
                  <a:pt x="5295" y="740959"/>
                </a:lnTo>
                <a:lnTo>
                  <a:pt x="1333" y="780192"/>
                </a:lnTo>
                <a:lnTo>
                  <a:pt x="0" y="819912"/>
                </a:lnTo>
                <a:lnTo>
                  <a:pt x="1333" y="859631"/>
                </a:lnTo>
                <a:lnTo>
                  <a:pt x="5295" y="898864"/>
                </a:lnTo>
                <a:lnTo>
                  <a:pt x="11823" y="937566"/>
                </a:lnTo>
                <a:lnTo>
                  <a:pt x="20858" y="975695"/>
                </a:lnTo>
                <a:lnTo>
                  <a:pt x="32338" y="1013207"/>
                </a:lnTo>
                <a:lnTo>
                  <a:pt x="46204" y="1050061"/>
                </a:lnTo>
                <a:lnTo>
                  <a:pt x="62394" y="1086212"/>
                </a:lnTo>
                <a:lnTo>
                  <a:pt x="80849" y="1121619"/>
                </a:lnTo>
                <a:lnTo>
                  <a:pt x="101506" y="1156237"/>
                </a:lnTo>
                <a:lnTo>
                  <a:pt x="124307" y="1190024"/>
                </a:lnTo>
                <a:lnTo>
                  <a:pt x="149189" y="1222936"/>
                </a:lnTo>
                <a:lnTo>
                  <a:pt x="176094" y="1254932"/>
                </a:lnTo>
                <a:lnTo>
                  <a:pt x="204959" y="1285968"/>
                </a:lnTo>
                <a:lnTo>
                  <a:pt x="235725" y="1316001"/>
                </a:lnTo>
                <a:lnTo>
                  <a:pt x="268331" y="1344987"/>
                </a:lnTo>
                <a:lnTo>
                  <a:pt x="302716" y="1372885"/>
                </a:lnTo>
                <a:lnTo>
                  <a:pt x="338820" y="1399651"/>
                </a:lnTo>
                <a:lnTo>
                  <a:pt x="376582" y="1425241"/>
                </a:lnTo>
                <a:lnTo>
                  <a:pt x="415941" y="1449614"/>
                </a:lnTo>
                <a:lnTo>
                  <a:pt x="456838" y="1472726"/>
                </a:lnTo>
                <a:lnTo>
                  <a:pt x="499210" y="1494534"/>
                </a:lnTo>
                <a:lnTo>
                  <a:pt x="542999" y="1514995"/>
                </a:lnTo>
                <a:lnTo>
                  <a:pt x="588143" y="1534066"/>
                </a:lnTo>
                <a:lnTo>
                  <a:pt x="634582" y="1551704"/>
                </a:lnTo>
                <a:lnTo>
                  <a:pt x="682254" y="1567867"/>
                </a:lnTo>
                <a:lnTo>
                  <a:pt x="731100" y="1582510"/>
                </a:lnTo>
                <a:lnTo>
                  <a:pt x="781059" y="1595592"/>
                </a:lnTo>
                <a:lnTo>
                  <a:pt x="832070" y="1607069"/>
                </a:lnTo>
                <a:lnTo>
                  <a:pt x="884073" y="1616898"/>
                </a:lnTo>
                <a:lnTo>
                  <a:pt x="937007" y="1625037"/>
                </a:lnTo>
                <a:lnTo>
                  <a:pt x="990812" y="1631441"/>
                </a:lnTo>
                <a:lnTo>
                  <a:pt x="1045426" y="1636069"/>
                </a:lnTo>
                <a:lnTo>
                  <a:pt x="1100790" y="1638878"/>
                </a:lnTo>
                <a:lnTo>
                  <a:pt x="1156843" y="1639824"/>
                </a:lnTo>
                <a:lnTo>
                  <a:pt x="1212884" y="1638878"/>
                </a:lnTo>
                <a:lnTo>
                  <a:pt x="1268238" y="1636069"/>
                </a:lnTo>
                <a:lnTo>
                  <a:pt x="1322843" y="1631441"/>
                </a:lnTo>
                <a:lnTo>
                  <a:pt x="1376638" y="1625037"/>
                </a:lnTo>
                <a:lnTo>
                  <a:pt x="1429564" y="1616898"/>
                </a:lnTo>
                <a:lnTo>
                  <a:pt x="1481559" y="1607069"/>
                </a:lnTo>
                <a:lnTo>
                  <a:pt x="1532563" y="1595592"/>
                </a:lnTo>
                <a:lnTo>
                  <a:pt x="1582515" y="1582510"/>
                </a:lnTo>
                <a:lnTo>
                  <a:pt x="1631354" y="1567867"/>
                </a:lnTo>
                <a:lnTo>
                  <a:pt x="1679021" y="1551704"/>
                </a:lnTo>
                <a:lnTo>
                  <a:pt x="1725454" y="1534066"/>
                </a:lnTo>
                <a:lnTo>
                  <a:pt x="1770593" y="1514995"/>
                </a:lnTo>
                <a:lnTo>
                  <a:pt x="1814377" y="1494534"/>
                </a:lnTo>
                <a:lnTo>
                  <a:pt x="1856746" y="1472726"/>
                </a:lnTo>
                <a:lnTo>
                  <a:pt x="1897639" y="1449614"/>
                </a:lnTo>
                <a:lnTo>
                  <a:pt x="1936995" y="1425241"/>
                </a:lnTo>
                <a:lnTo>
                  <a:pt x="1974754" y="1399651"/>
                </a:lnTo>
                <a:lnTo>
                  <a:pt x="2010855" y="1372885"/>
                </a:lnTo>
                <a:lnTo>
                  <a:pt x="2045238" y="1344987"/>
                </a:lnTo>
                <a:lnTo>
                  <a:pt x="2077842" y="1316001"/>
                </a:lnTo>
                <a:lnTo>
                  <a:pt x="2108606" y="1285968"/>
                </a:lnTo>
                <a:lnTo>
                  <a:pt x="2137470" y="1254932"/>
                </a:lnTo>
                <a:lnTo>
                  <a:pt x="2164373" y="1222936"/>
                </a:lnTo>
                <a:lnTo>
                  <a:pt x="2189255" y="1190024"/>
                </a:lnTo>
                <a:lnTo>
                  <a:pt x="2212054" y="1156237"/>
                </a:lnTo>
                <a:lnTo>
                  <a:pt x="2232711" y="1121619"/>
                </a:lnTo>
                <a:lnTo>
                  <a:pt x="2251165" y="1086212"/>
                </a:lnTo>
                <a:lnTo>
                  <a:pt x="2267355" y="1050061"/>
                </a:lnTo>
                <a:lnTo>
                  <a:pt x="2281220" y="1013207"/>
                </a:lnTo>
                <a:lnTo>
                  <a:pt x="2292700" y="975695"/>
                </a:lnTo>
                <a:lnTo>
                  <a:pt x="2301735" y="937566"/>
                </a:lnTo>
                <a:lnTo>
                  <a:pt x="2308263" y="898864"/>
                </a:lnTo>
                <a:lnTo>
                  <a:pt x="2312225" y="859631"/>
                </a:lnTo>
                <a:lnTo>
                  <a:pt x="2313559" y="819912"/>
                </a:lnTo>
                <a:lnTo>
                  <a:pt x="2312225" y="780192"/>
                </a:lnTo>
                <a:lnTo>
                  <a:pt x="2308263" y="740959"/>
                </a:lnTo>
                <a:lnTo>
                  <a:pt x="2301735" y="702257"/>
                </a:lnTo>
                <a:lnTo>
                  <a:pt x="2292700" y="664128"/>
                </a:lnTo>
                <a:lnTo>
                  <a:pt x="2281220" y="626616"/>
                </a:lnTo>
                <a:lnTo>
                  <a:pt x="2267355" y="589762"/>
                </a:lnTo>
                <a:lnTo>
                  <a:pt x="2251165" y="553611"/>
                </a:lnTo>
                <a:lnTo>
                  <a:pt x="2232711" y="518204"/>
                </a:lnTo>
                <a:lnTo>
                  <a:pt x="2212054" y="483586"/>
                </a:lnTo>
                <a:lnTo>
                  <a:pt x="2189255" y="449799"/>
                </a:lnTo>
                <a:lnTo>
                  <a:pt x="2164373" y="416887"/>
                </a:lnTo>
                <a:lnTo>
                  <a:pt x="2137470" y="384891"/>
                </a:lnTo>
                <a:lnTo>
                  <a:pt x="2108606" y="353855"/>
                </a:lnTo>
                <a:lnTo>
                  <a:pt x="2077842" y="323822"/>
                </a:lnTo>
                <a:lnTo>
                  <a:pt x="2045238" y="294836"/>
                </a:lnTo>
                <a:lnTo>
                  <a:pt x="2010855" y="266938"/>
                </a:lnTo>
                <a:lnTo>
                  <a:pt x="1974754" y="240172"/>
                </a:lnTo>
                <a:lnTo>
                  <a:pt x="1936995" y="214582"/>
                </a:lnTo>
                <a:lnTo>
                  <a:pt x="1897639" y="190209"/>
                </a:lnTo>
                <a:lnTo>
                  <a:pt x="1856746" y="167097"/>
                </a:lnTo>
                <a:lnTo>
                  <a:pt x="1814377" y="145289"/>
                </a:lnTo>
                <a:lnTo>
                  <a:pt x="1770593" y="124828"/>
                </a:lnTo>
                <a:lnTo>
                  <a:pt x="1725454" y="105757"/>
                </a:lnTo>
                <a:lnTo>
                  <a:pt x="1679021" y="88119"/>
                </a:lnTo>
                <a:lnTo>
                  <a:pt x="1631354" y="71956"/>
                </a:lnTo>
                <a:lnTo>
                  <a:pt x="1582515" y="57313"/>
                </a:lnTo>
                <a:lnTo>
                  <a:pt x="1532563" y="44231"/>
                </a:lnTo>
                <a:lnTo>
                  <a:pt x="1481559" y="32754"/>
                </a:lnTo>
                <a:lnTo>
                  <a:pt x="1429564" y="22925"/>
                </a:lnTo>
                <a:lnTo>
                  <a:pt x="1376638" y="14786"/>
                </a:lnTo>
                <a:lnTo>
                  <a:pt x="1322843" y="8382"/>
                </a:lnTo>
                <a:lnTo>
                  <a:pt x="1268238" y="3754"/>
                </a:lnTo>
                <a:lnTo>
                  <a:pt x="1212884" y="945"/>
                </a:lnTo>
                <a:lnTo>
                  <a:pt x="1156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7205" y="2254630"/>
            <a:ext cx="2313940" cy="1640205"/>
          </a:xfrm>
          <a:custGeom>
            <a:avLst/>
            <a:gdLst/>
            <a:ahLst/>
            <a:cxnLst/>
            <a:rect l="l" t="t" r="r" b="b"/>
            <a:pathLst>
              <a:path w="2313940" h="1640204">
                <a:moveTo>
                  <a:pt x="0" y="819912"/>
                </a:moveTo>
                <a:lnTo>
                  <a:pt x="1333" y="780192"/>
                </a:lnTo>
                <a:lnTo>
                  <a:pt x="5295" y="740959"/>
                </a:lnTo>
                <a:lnTo>
                  <a:pt x="11823" y="702257"/>
                </a:lnTo>
                <a:lnTo>
                  <a:pt x="20858" y="664128"/>
                </a:lnTo>
                <a:lnTo>
                  <a:pt x="32338" y="626616"/>
                </a:lnTo>
                <a:lnTo>
                  <a:pt x="46204" y="589762"/>
                </a:lnTo>
                <a:lnTo>
                  <a:pt x="62394" y="553611"/>
                </a:lnTo>
                <a:lnTo>
                  <a:pt x="80849" y="518204"/>
                </a:lnTo>
                <a:lnTo>
                  <a:pt x="101506" y="483586"/>
                </a:lnTo>
                <a:lnTo>
                  <a:pt x="124307" y="449799"/>
                </a:lnTo>
                <a:lnTo>
                  <a:pt x="149189" y="416887"/>
                </a:lnTo>
                <a:lnTo>
                  <a:pt x="176094" y="384891"/>
                </a:lnTo>
                <a:lnTo>
                  <a:pt x="204959" y="353855"/>
                </a:lnTo>
                <a:lnTo>
                  <a:pt x="235725" y="323822"/>
                </a:lnTo>
                <a:lnTo>
                  <a:pt x="268331" y="294836"/>
                </a:lnTo>
                <a:lnTo>
                  <a:pt x="302716" y="266938"/>
                </a:lnTo>
                <a:lnTo>
                  <a:pt x="338820" y="240172"/>
                </a:lnTo>
                <a:lnTo>
                  <a:pt x="376582" y="214582"/>
                </a:lnTo>
                <a:lnTo>
                  <a:pt x="415941" y="190209"/>
                </a:lnTo>
                <a:lnTo>
                  <a:pt x="456838" y="167097"/>
                </a:lnTo>
                <a:lnTo>
                  <a:pt x="499210" y="145289"/>
                </a:lnTo>
                <a:lnTo>
                  <a:pt x="542999" y="124828"/>
                </a:lnTo>
                <a:lnTo>
                  <a:pt x="588143" y="105757"/>
                </a:lnTo>
                <a:lnTo>
                  <a:pt x="634582" y="88119"/>
                </a:lnTo>
                <a:lnTo>
                  <a:pt x="682254" y="71956"/>
                </a:lnTo>
                <a:lnTo>
                  <a:pt x="731100" y="57313"/>
                </a:lnTo>
                <a:lnTo>
                  <a:pt x="781059" y="44231"/>
                </a:lnTo>
                <a:lnTo>
                  <a:pt x="832070" y="32754"/>
                </a:lnTo>
                <a:lnTo>
                  <a:pt x="884073" y="22925"/>
                </a:lnTo>
                <a:lnTo>
                  <a:pt x="937007" y="14786"/>
                </a:lnTo>
                <a:lnTo>
                  <a:pt x="990812" y="8382"/>
                </a:lnTo>
                <a:lnTo>
                  <a:pt x="1045426" y="3754"/>
                </a:lnTo>
                <a:lnTo>
                  <a:pt x="1100790" y="945"/>
                </a:lnTo>
                <a:lnTo>
                  <a:pt x="1156843" y="0"/>
                </a:lnTo>
                <a:lnTo>
                  <a:pt x="1212884" y="945"/>
                </a:lnTo>
                <a:lnTo>
                  <a:pt x="1268238" y="3754"/>
                </a:lnTo>
                <a:lnTo>
                  <a:pt x="1322843" y="8382"/>
                </a:lnTo>
                <a:lnTo>
                  <a:pt x="1376638" y="14786"/>
                </a:lnTo>
                <a:lnTo>
                  <a:pt x="1429564" y="22925"/>
                </a:lnTo>
                <a:lnTo>
                  <a:pt x="1481559" y="32754"/>
                </a:lnTo>
                <a:lnTo>
                  <a:pt x="1532563" y="44231"/>
                </a:lnTo>
                <a:lnTo>
                  <a:pt x="1582515" y="57313"/>
                </a:lnTo>
                <a:lnTo>
                  <a:pt x="1631354" y="71956"/>
                </a:lnTo>
                <a:lnTo>
                  <a:pt x="1679021" y="88119"/>
                </a:lnTo>
                <a:lnTo>
                  <a:pt x="1725454" y="105757"/>
                </a:lnTo>
                <a:lnTo>
                  <a:pt x="1770593" y="124828"/>
                </a:lnTo>
                <a:lnTo>
                  <a:pt x="1814377" y="145289"/>
                </a:lnTo>
                <a:lnTo>
                  <a:pt x="1856746" y="167097"/>
                </a:lnTo>
                <a:lnTo>
                  <a:pt x="1897639" y="190209"/>
                </a:lnTo>
                <a:lnTo>
                  <a:pt x="1936995" y="214582"/>
                </a:lnTo>
                <a:lnTo>
                  <a:pt x="1974754" y="240172"/>
                </a:lnTo>
                <a:lnTo>
                  <a:pt x="2010855" y="266938"/>
                </a:lnTo>
                <a:lnTo>
                  <a:pt x="2045238" y="294836"/>
                </a:lnTo>
                <a:lnTo>
                  <a:pt x="2077842" y="323822"/>
                </a:lnTo>
                <a:lnTo>
                  <a:pt x="2108606" y="353855"/>
                </a:lnTo>
                <a:lnTo>
                  <a:pt x="2137470" y="384891"/>
                </a:lnTo>
                <a:lnTo>
                  <a:pt x="2164373" y="416887"/>
                </a:lnTo>
                <a:lnTo>
                  <a:pt x="2189255" y="449799"/>
                </a:lnTo>
                <a:lnTo>
                  <a:pt x="2212054" y="483586"/>
                </a:lnTo>
                <a:lnTo>
                  <a:pt x="2232711" y="518204"/>
                </a:lnTo>
                <a:lnTo>
                  <a:pt x="2251165" y="553611"/>
                </a:lnTo>
                <a:lnTo>
                  <a:pt x="2267355" y="589762"/>
                </a:lnTo>
                <a:lnTo>
                  <a:pt x="2281220" y="626616"/>
                </a:lnTo>
                <a:lnTo>
                  <a:pt x="2292700" y="664128"/>
                </a:lnTo>
                <a:lnTo>
                  <a:pt x="2301735" y="702257"/>
                </a:lnTo>
                <a:lnTo>
                  <a:pt x="2308263" y="740959"/>
                </a:lnTo>
                <a:lnTo>
                  <a:pt x="2312225" y="780192"/>
                </a:lnTo>
                <a:lnTo>
                  <a:pt x="2313559" y="819912"/>
                </a:lnTo>
                <a:lnTo>
                  <a:pt x="2312225" y="859631"/>
                </a:lnTo>
                <a:lnTo>
                  <a:pt x="2308263" y="898864"/>
                </a:lnTo>
                <a:lnTo>
                  <a:pt x="2301735" y="937566"/>
                </a:lnTo>
                <a:lnTo>
                  <a:pt x="2292700" y="975695"/>
                </a:lnTo>
                <a:lnTo>
                  <a:pt x="2281220" y="1013207"/>
                </a:lnTo>
                <a:lnTo>
                  <a:pt x="2267355" y="1050061"/>
                </a:lnTo>
                <a:lnTo>
                  <a:pt x="2251165" y="1086212"/>
                </a:lnTo>
                <a:lnTo>
                  <a:pt x="2232711" y="1121619"/>
                </a:lnTo>
                <a:lnTo>
                  <a:pt x="2212054" y="1156237"/>
                </a:lnTo>
                <a:lnTo>
                  <a:pt x="2189255" y="1190024"/>
                </a:lnTo>
                <a:lnTo>
                  <a:pt x="2164373" y="1222936"/>
                </a:lnTo>
                <a:lnTo>
                  <a:pt x="2137470" y="1254932"/>
                </a:lnTo>
                <a:lnTo>
                  <a:pt x="2108606" y="1285968"/>
                </a:lnTo>
                <a:lnTo>
                  <a:pt x="2077842" y="1316001"/>
                </a:lnTo>
                <a:lnTo>
                  <a:pt x="2045238" y="1344987"/>
                </a:lnTo>
                <a:lnTo>
                  <a:pt x="2010855" y="1372885"/>
                </a:lnTo>
                <a:lnTo>
                  <a:pt x="1974754" y="1399651"/>
                </a:lnTo>
                <a:lnTo>
                  <a:pt x="1936995" y="1425241"/>
                </a:lnTo>
                <a:lnTo>
                  <a:pt x="1897639" y="1449614"/>
                </a:lnTo>
                <a:lnTo>
                  <a:pt x="1856746" y="1472726"/>
                </a:lnTo>
                <a:lnTo>
                  <a:pt x="1814377" y="1494534"/>
                </a:lnTo>
                <a:lnTo>
                  <a:pt x="1770593" y="1514995"/>
                </a:lnTo>
                <a:lnTo>
                  <a:pt x="1725454" y="1534066"/>
                </a:lnTo>
                <a:lnTo>
                  <a:pt x="1679021" y="1551704"/>
                </a:lnTo>
                <a:lnTo>
                  <a:pt x="1631354" y="1567867"/>
                </a:lnTo>
                <a:lnTo>
                  <a:pt x="1582515" y="1582510"/>
                </a:lnTo>
                <a:lnTo>
                  <a:pt x="1532563" y="1595592"/>
                </a:lnTo>
                <a:lnTo>
                  <a:pt x="1481559" y="1607069"/>
                </a:lnTo>
                <a:lnTo>
                  <a:pt x="1429564" y="1616898"/>
                </a:lnTo>
                <a:lnTo>
                  <a:pt x="1376638" y="1625037"/>
                </a:lnTo>
                <a:lnTo>
                  <a:pt x="1322843" y="1631441"/>
                </a:lnTo>
                <a:lnTo>
                  <a:pt x="1268238" y="1636069"/>
                </a:lnTo>
                <a:lnTo>
                  <a:pt x="1212884" y="1638878"/>
                </a:lnTo>
                <a:lnTo>
                  <a:pt x="1156843" y="1639824"/>
                </a:lnTo>
                <a:lnTo>
                  <a:pt x="1100790" y="1638878"/>
                </a:lnTo>
                <a:lnTo>
                  <a:pt x="1045426" y="1636069"/>
                </a:lnTo>
                <a:lnTo>
                  <a:pt x="990812" y="1631441"/>
                </a:lnTo>
                <a:lnTo>
                  <a:pt x="937007" y="1625037"/>
                </a:lnTo>
                <a:lnTo>
                  <a:pt x="884073" y="1616898"/>
                </a:lnTo>
                <a:lnTo>
                  <a:pt x="832070" y="1607069"/>
                </a:lnTo>
                <a:lnTo>
                  <a:pt x="781059" y="1595592"/>
                </a:lnTo>
                <a:lnTo>
                  <a:pt x="731100" y="1582510"/>
                </a:lnTo>
                <a:lnTo>
                  <a:pt x="682254" y="1567867"/>
                </a:lnTo>
                <a:lnTo>
                  <a:pt x="634582" y="1551704"/>
                </a:lnTo>
                <a:lnTo>
                  <a:pt x="588143" y="1534066"/>
                </a:lnTo>
                <a:lnTo>
                  <a:pt x="542999" y="1514995"/>
                </a:lnTo>
                <a:lnTo>
                  <a:pt x="499210" y="1494534"/>
                </a:lnTo>
                <a:lnTo>
                  <a:pt x="456838" y="1472726"/>
                </a:lnTo>
                <a:lnTo>
                  <a:pt x="415941" y="1449614"/>
                </a:lnTo>
                <a:lnTo>
                  <a:pt x="376582" y="1425241"/>
                </a:lnTo>
                <a:lnTo>
                  <a:pt x="338820" y="1399651"/>
                </a:lnTo>
                <a:lnTo>
                  <a:pt x="302716" y="1372885"/>
                </a:lnTo>
                <a:lnTo>
                  <a:pt x="268331" y="1344987"/>
                </a:lnTo>
                <a:lnTo>
                  <a:pt x="235725" y="1316001"/>
                </a:lnTo>
                <a:lnTo>
                  <a:pt x="204959" y="1285968"/>
                </a:lnTo>
                <a:lnTo>
                  <a:pt x="176094" y="1254932"/>
                </a:lnTo>
                <a:lnTo>
                  <a:pt x="149189" y="1222936"/>
                </a:lnTo>
                <a:lnTo>
                  <a:pt x="124307" y="1190024"/>
                </a:lnTo>
                <a:lnTo>
                  <a:pt x="101506" y="1156237"/>
                </a:lnTo>
                <a:lnTo>
                  <a:pt x="80849" y="1121619"/>
                </a:lnTo>
                <a:lnTo>
                  <a:pt x="62394" y="1086212"/>
                </a:lnTo>
                <a:lnTo>
                  <a:pt x="46204" y="1050061"/>
                </a:lnTo>
                <a:lnTo>
                  <a:pt x="32338" y="1013207"/>
                </a:lnTo>
                <a:lnTo>
                  <a:pt x="20858" y="975695"/>
                </a:lnTo>
                <a:lnTo>
                  <a:pt x="11823" y="937566"/>
                </a:lnTo>
                <a:lnTo>
                  <a:pt x="5295" y="898864"/>
                </a:lnTo>
                <a:lnTo>
                  <a:pt x="1333" y="859631"/>
                </a:lnTo>
                <a:lnTo>
                  <a:pt x="0" y="8199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1911" y="2664625"/>
            <a:ext cx="1679575" cy="820419"/>
          </a:xfrm>
          <a:custGeom>
            <a:avLst/>
            <a:gdLst/>
            <a:ahLst/>
            <a:cxnLst/>
            <a:rect l="l" t="t" r="r" b="b"/>
            <a:pathLst>
              <a:path w="1679575" h="820420">
                <a:moveTo>
                  <a:pt x="0" y="819873"/>
                </a:moveTo>
                <a:lnTo>
                  <a:pt x="1679194" y="819873"/>
                </a:lnTo>
                <a:lnTo>
                  <a:pt x="1679194" y="0"/>
                </a:lnTo>
                <a:lnTo>
                  <a:pt x="0" y="0"/>
                </a:lnTo>
                <a:lnTo>
                  <a:pt x="0" y="819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43470" y="2814015"/>
            <a:ext cx="1116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Bildungs-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st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sz="1800" b="1" spc="0" dirty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2107" y="1988947"/>
            <a:ext cx="2523490" cy="1945005"/>
          </a:xfrm>
          <a:custGeom>
            <a:avLst/>
            <a:gdLst/>
            <a:ahLst/>
            <a:cxnLst/>
            <a:rect l="l" t="t" r="r" b="b"/>
            <a:pathLst>
              <a:path w="2523490" h="1945004">
                <a:moveTo>
                  <a:pt x="1261605" y="0"/>
                </a:moveTo>
                <a:lnTo>
                  <a:pt x="1206879" y="898"/>
                </a:lnTo>
                <a:lnTo>
                  <a:pt x="1152749" y="3569"/>
                </a:lnTo>
                <a:lnTo>
                  <a:pt x="1099262" y="7976"/>
                </a:lnTo>
                <a:lnTo>
                  <a:pt x="1046465" y="14082"/>
                </a:lnTo>
                <a:lnTo>
                  <a:pt x="994406" y="21851"/>
                </a:lnTo>
                <a:lnTo>
                  <a:pt x="943131" y="31247"/>
                </a:lnTo>
                <a:lnTo>
                  <a:pt x="892688" y="42233"/>
                </a:lnTo>
                <a:lnTo>
                  <a:pt x="843125" y="54773"/>
                </a:lnTo>
                <a:lnTo>
                  <a:pt x="794489" y="68830"/>
                </a:lnTo>
                <a:lnTo>
                  <a:pt x="746827" y="84367"/>
                </a:lnTo>
                <a:lnTo>
                  <a:pt x="700186" y="101349"/>
                </a:lnTo>
                <a:lnTo>
                  <a:pt x="654615" y="119738"/>
                </a:lnTo>
                <a:lnTo>
                  <a:pt x="610159" y="139498"/>
                </a:lnTo>
                <a:lnTo>
                  <a:pt x="566867" y="160594"/>
                </a:lnTo>
                <a:lnTo>
                  <a:pt x="524786" y="182987"/>
                </a:lnTo>
                <a:lnTo>
                  <a:pt x="483963" y="206642"/>
                </a:lnTo>
                <a:lnTo>
                  <a:pt x="444446" y="231522"/>
                </a:lnTo>
                <a:lnTo>
                  <a:pt x="406281" y="257591"/>
                </a:lnTo>
                <a:lnTo>
                  <a:pt x="369517" y="284813"/>
                </a:lnTo>
                <a:lnTo>
                  <a:pt x="334200" y="313150"/>
                </a:lnTo>
                <a:lnTo>
                  <a:pt x="300379" y="342567"/>
                </a:lnTo>
                <a:lnTo>
                  <a:pt x="268099" y="373026"/>
                </a:lnTo>
                <a:lnTo>
                  <a:pt x="237409" y="404492"/>
                </a:lnTo>
                <a:lnTo>
                  <a:pt x="208356" y="436928"/>
                </a:lnTo>
                <a:lnTo>
                  <a:pt x="180987" y="470297"/>
                </a:lnTo>
                <a:lnTo>
                  <a:pt x="155350" y="504563"/>
                </a:lnTo>
                <a:lnTo>
                  <a:pt x="131492" y="539690"/>
                </a:lnTo>
                <a:lnTo>
                  <a:pt x="109460" y="575640"/>
                </a:lnTo>
                <a:lnTo>
                  <a:pt x="89301" y="612378"/>
                </a:lnTo>
                <a:lnTo>
                  <a:pt x="71064" y="649867"/>
                </a:lnTo>
                <a:lnTo>
                  <a:pt x="54795" y="688071"/>
                </a:lnTo>
                <a:lnTo>
                  <a:pt x="40541" y="726952"/>
                </a:lnTo>
                <a:lnTo>
                  <a:pt x="28351" y="766476"/>
                </a:lnTo>
                <a:lnTo>
                  <a:pt x="18271" y="806604"/>
                </a:lnTo>
                <a:lnTo>
                  <a:pt x="10348" y="847301"/>
                </a:lnTo>
                <a:lnTo>
                  <a:pt x="4630" y="888530"/>
                </a:lnTo>
                <a:lnTo>
                  <a:pt x="1165" y="930255"/>
                </a:lnTo>
                <a:lnTo>
                  <a:pt x="0" y="972438"/>
                </a:lnTo>
                <a:lnTo>
                  <a:pt x="1165" y="1014623"/>
                </a:lnTo>
                <a:lnTo>
                  <a:pt x="4630" y="1056348"/>
                </a:lnTo>
                <a:lnTo>
                  <a:pt x="10348" y="1097578"/>
                </a:lnTo>
                <a:lnTo>
                  <a:pt x="18271" y="1138277"/>
                </a:lnTo>
                <a:lnTo>
                  <a:pt x="28351" y="1178407"/>
                </a:lnTo>
                <a:lnTo>
                  <a:pt x="40541" y="1217933"/>
                </a:lnTo>
                <a:lnTo>
                  <a:pt x="54795" y="1256818"/>
                </a:lnTo>
                <a:lnTo>
                  <a:pt x="71064" y="1295024"/>
                </a:lnTo>
                <a:lnTo>
                  <a:pt x="89301" y="1332517"/>
                </a:lnTo>
                <a:lnTo>
                  <a:pt x="109460" y="1369259"/>
                </a:lnTo>
                <a:lnTo>
                  <a:pt x="131492" y="1405213"/>
                </a:lnTo>
                <a:lnTo>
                  <a:pt x="155350" y="1440344"/>
                </a:lnTo>
                <a:lnTo>
                  <a:pt x="180987" y="1474614"/>
                </a:lnTo>
                <a:lnTo>
                  <a:pt x="208356" y="1507988"/>
                </a:lnTo>
                <a:lnTo>
                  <a:pt x="237409" y="1540429"/>
                </a:lnTo>
                <a:lnTo>
                  <a:pt x="268099" y="1571899"/>
                </a:lnTo>
                <a:lnTo>
                  <a:pt x="300379" y="1602364"/>
                </a:lnTo>
                <a:lnTo>
                  <a:pt x="334200" y="1631785"/>
                </a:lnTo>
                <a:lnTo>
                  <a:pt x="369517" y="1660128"/>
                </a:lnTo>
                <a:lnTo>
                  <a:pt x="406281" y="1687354"/>
                </a:lnTo>
                <a:lnTo>
                  <a:pt x="444446" y="1713428"/>
                </a:lnTo>
                <a:lnTo>
                  <a:pt x="483963" y="1738313"/>
                </a:lnTo>
                <a:lnTo>
                  <a:pt x="524786" y="1761973"/>
                </a:lnTo>
                <a:lnTo>
                  <a:pt x="566867" y="1784371"/>
                </a:lnTo>
                <a:lnTo>
                  <a:pt x="610159" y="1805471"/>
                </a:lnTo>
                <a:lnTo>
                  <a:pt x="654615" y="1825236"/>
                </a:lnTo>
                <a:lnTo>
                  <a:pt x="700186" y="1843629"/>
                </a:lnTo>
                <a:lnTo>
                  <a:pt x="746827" y="1860615"/>
                </a:lnTo>
                <a:lnTo>
                  <a:pt x="794489" y="1876156"/>
                </a:lnTo>
                <a:lnTo>
                  <a:pt x="843125" y="1890216"/>
                </a:lnTo>
                <a:lnTo>
                  <a:pt x="892688" y="1902759"/>
                </a:lnTo>
                <a:lnTo>
                  <a:pt x="943131" y="1913748"/>
                </a:lnTo>
                <a:lnTo>
                  <a:pt x="994406" y="1923147"/>
                </a:lnTo>
                <a:lnTo>
                  <a:pt x="1046465" y="1930918"/>
                </a:lnTo>
                <a:lnTo>
                  <a:pt x="1099262" y="1937026"/>
                </a:lnTo>
                <a:lnTo>
                  <a:pt x="1152749" y="1941434"/>
                </a:lnTo>
                <a:lnTo>
                  <a:pt x="1206879" y="1944106"/>
                </a:lnTo>
                <a:lnTo>
                  <a:pt x="1261605" y="1945004"/>
                </a:lnTo>
                <a:lnTo>
                  <a:pt x="1316327" y="1944106"/>
                </a:lnTo>
                <a:lnTo>
                  <a:pt x="1370455" y="1941434"/>
                </a:lnTo>
                <a:lnTo>
                  <a:pt x="1423940" y="1937026"/>
                </a:lnTo>
                <a:lnTo>
                  <a:pt x="1476735" y="1930918"/>
                </a:lnTo>
                <a:lnTo>
                  <a:pt x="1528793" y="1923147"/>
                </a:lnTo>
                <a:lnTo>
                  <a:pt x="1580067" y="1913748"/>
                </a:lnTo>
                <a:lnTo>
                  <a:pt x="1630508" y="1902759"/>
                </a:lnTo>
                <a:lnTo>
                  <a:pt x="1680071" y="1890216"/>
                </a:lnTo>
                <a:lnTo>
                  <a:pt x="1728707" y="1876156"/>
                </a:lnTo>
                <a:lnTo>
                  <a:pt x="1776368" y="1860615"/>
                </a:lnTo>
                <a:lnTo>
                  <a:pt x="1823009" y="1843629"/>
                </a:lnTo>
                <a:lnTo>
                  <a:pt x="1868581" y="1825236"/>
                </a:lnTo>
                <a:lnTo>
                  <a:pt x="1913037" y="1805471"/>
                </a:lnTo>
                <a:lnTo>
                  <a:pt x="1956329" y="1784371"/>
                </a:lnTo>
                <a:lnTo>
                  <a:pt x="1998411" y="1761973"/>
                </a:lnTo>
                <a:lnTo>
                  <a:pt x="2039235" y="1738313"/>
                </a:lnTo>
                <a:lnTo>
                  <a:pt x="2078753" y="1713428"/>
                </a:lnTo>
                <a:lnTo>
                  <a:pt x="2116919" y="1687354"/>
                </a:lnTo>
                <a:lnTo>
                  <a:pt x="2153685" y="1660128"/>
                </a:lnTo>
                <a:lnTo>
                  <a:pt x="2189003" y="1631785"/>
                </a:lnTo>
                <a:lnTo>
                  <a:pt x="2222826" y="1602364"/>
                </a:lnTo>
                <a:lnTo>
                  <a:pt x="2255107" y="1571899"/>
                </a:lnTo>
                <a:lnTo>
                  <a:pt x="2285798" y="1540429"/>
                </a:lnTo>
                <a:lnTo>
                  <a:pt x="2314853" y="1507988"/>
                </a:lnTo>
                <a:lnTo>
                  <a:pt x="2342223" y="1474614"/>
                </a:lnTo>
                <a:lnTo>
                  <a:pt x="2367861" y="1440344"/>
                </a:lnTo>
                <a:lnTo>
                  <a:pt x="2391721" y="1405213"/>
                </a:lnTo>
                <a:lnTo>
                  <a:pt x="2413755" y="1369259"/>
                </a:lnTo>
                <a:lnTo>
                  <a:pt x="2433914" y="1332517"/>
                </a:lnTo>
                <a:lnTo>
                  <a:pt x="2452153" y="1295024"/>
                </a:lnTo>
                <a:lnTo>
                  <a:pt x="2468423" y="1256818"/>
                </a:lnTo>
                <a:lnTo>
                  <a:pt x="2482678" y="1217933"/>
                </a:lnTo>
                <a:lnTo>
                  <a:pt x="2494869" y="1178407"/>
                </a:lnTo>
                <a:lnTo>
                  <a:pt x="2504950" y="1138277"/>
                </a:lnTo>
                <a:lnTo>
                  <a:pt x="2512873" y="1097578"/>
                </a:lnTo>
                <a:lnTo>
                  <a:pt x="2518592" y="1056348"/>
                </a:lnTo>
                <a:lnTo>
                  <a:pt x="2522057" y="1014623"/>
                </a:lnTo>
                <a:lnTo>
                  <a:pt x="2523223" y="972438"/>
                </a:lnTo>
                <a:lnTo>
                  <a:pt x="2522057" y="930255"/>
                </a:lnTo>
                <a:lnTo>
                  <a:pt x="2518592" y="888530"/>
                </a:lnTo>
                <a:lnTo>
                  <a:pt x="2512873" y="847301"/>
                </a:lnTo>
                <a:lnTo>
                  <a:pt x="2504950" y="806604"/>
                </a:lnTo>
                <a:lnTo>
                  <a:pt x="2494869" y="766476"/>
                </a:lnTo>
                <a:lnTo>
                  <a:pt x="2482678" y="726952"/>
                </a:lnTo>
                <a:lnTo>
                  <a:pt x="2468423" y="688071"/>
                </a:lnTo>
                <a:lnTo>
                  <a:pt x="2452153" y="649867"/>
                </a:lnTo>
                <a:lnTo>
                  <a:pt x="2433914" y="612378"/>
                </a:lnTo>
                <a:lnTo>
                  <a:pt x="2413755" y="575640"/>
                </a:lnTo>
                <a:lnTo>
                  <a:pt x="2391721" y="539690"/>
                </a:lnTo>
                <a:lnTo>
                  <a:pt x="2367861" y="504563"/>
                </a:lnTo>
                <a:lnTo>
                  <a:pt x="2342223" y="470297"/>
                </a:lnTo>
                <a:lnTo>
                  <a:pt x="2314853" y="436928"/>
                </a:lnTo>
                <a:lnTo>
                  <a:pt x="2285798" y="404492"/>
                </a:lnTo>
                <a:lnTo>
                  <a:pt x="2255107" y="373026"/>
                </a:lnTo>
                <a:lnTo>
                  <a:pt x="2222826" y="342567"/>
                </a:lnTo>
                <a:lnTo>
                  <a:pt x="2189003" y="313150"/>
                </a:lnTo>
                <a:lnTo>
                  <a:pt x="2153685" y="284813"/>
                </a:lnTo>
                <a:lnTo>
                  <a:pt x="2116919" y="257591"/>
                </a:lnTo>
                <a:lnTo>
                  <a:pt x="2078753" y="231522"/>
                </a:lnTo>
                <a:lnTo>
                  <a:pt x="2039235" y="206642"/>
                </a:lnTo>
                <a:lnTo>
                  <a:pt x="1998411" y="182987"/>
                </a:lnTo>
                <a:lnTo>
                  <a:pt x="1956329" y="160594"/>
                </a:lnTo>
                <a:lnTo>
                  <a:pt x="1913037" y="139498"/>
                </a:lnTo>
                <a:lnTo>
                  <a:pt x="1868581" y="119738"/>
                </a:lnTo>
                <a:lnTo>
                  <a:pt x="1823009" y="101349"/>
                </a:lnTo>
                <a:lnTo>
                  <a:pt x="1776368" y="84367"/>
                </a:lnTo>
                <a:lnTo>
                  <a:pt x="1728707" y="68830"/>
                </a:lnTo>
                <a:lnTo>
                  <a:pt x="1680071" y="54773"/>
                </a:lnTo>
                <a:lnTo>
                  <a:pt x="1630508" y="42233"/>
                </a:lnTo>
                <a:lnTo>
                  <a:pt x="1580067" y="31247"/>
                </a:lnTo>
                <a:lnTo>
                  <a:pt x="1528793" y="21851"/>
                </a:lnTo>
                <a:lnTo>
                  <a:pt x="1476735" y="14082"/>
                </a:lnTo>
                <a:lnTo>
                  <a:pt x="1423940" y="7976"/>
                </a:lnTo>
                <a:lnTo>
                  <a:pt x="1370455" y="3569"/>
                </a:lnTo>
                <a:lnTo>
                  <a:pt x="1316327" y="898"/>
                </a:lnTo>
                <a:lnTo>
                  <a:pt x="1261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107" y="1988947"/>
            <a:ext cx="2523490" cy="1945005"/>
          </a:xfrm>
          <a:custGeom>
            <a:avLst/>
            <a:gdLst/>
            <a:ahLst/>
            <a:cxnLst/>
            <a:rect l="l" t="t" r="r" b="b"/>
            <a:pathLst>
              <a:path w="2523490" h="1945004">
                <a:moveTo>
                  <a:pt x="0" y="972438"/>
                </a:moveTo>
                <a:lnTo>
                  <a:pt x="1165" y="930255"/>
                </a:lnTo>
                <a:lnTo>
                  <a:pt x="4630" y="888530"/>
                </a:lnTo>
                <a:lnTo>
                  <a:pt x="10348" y="847301"/>
                </a:lnTo>
                <a:lnTo>
                  <a:pt x="18271" y="806604"/>
                </a:lnTo>
                <a:lnTo>
                  <a:pt x="28351" y="766476"/>
                </a:lnTo>
                <a:lnTo>
                  <a:pt x="40541" y="726952"/>
                </a:lnTo>
                <a:lnTo>
                  <a:pt x="54795" y="688071"/>
                </a:lnTo>
                <a:lnTo>
                  <a:pt x="71064" y="649867"/>
                </a:lnTo>
                <a:lnTo>
                  <a:pt x="89301" y="612378"/>
                </a:lnTo>
                <a:lnTo>
                  <a:pt x="109460" y="575640"/>
                </a:lnTo>
                <a:lnTo>
                  <a:pt x="131492" y="539690"/>
                </a:lnTo>
                <a:lnTo>
                  <a:pt x="155350" y="504563"/>
                </a:lnTo>
                <a:lnTo>
                  <a:pt x="180987" y="470297"/>
                </a:lnTo>
                <a:lnTo>
                  <a:pt x="208356" y="436928"/>
                </a:lnTo>
                <a:lnTo>
                  <a:pt x="237409" y="404492"/>
                </a:lnTo>
                <a:lnTo>
                  <a:pt x="268099" y="373026"/>
                </a:lnTo>
                <a:lnTo>
                  <a:pt x="300379" y="342567"/>
                </a:lnTo>
                <a:lnTo>
                  <a:pt x="334200" y="313150"/>
                </a:lnTo>
                <a:lnTo>
                  <a:pt x="369517" y="284813"/>
                </a:lnTo>
                <a:lnTo>
                  <a:pt x="406281" y="257591"/>
                </a:lnTo>
                <a:lnTo>
                  <a:pt x="444446" y="231522"/>
                </a:lnTo>
                <a:lnTo>
                  <a:pt x="483963" y="206642"/>
                </a:lnTo>
                <a:lnTo>
                  <a:pt x="524786" y="182987"/>
                </a:lnTo>
                <a:lnTo>
                  <a:pt x="566867" y="160594"/>
                </a:lnTo>
                <a:lnTo>
                  <a:pt x="610159" y="139498"/>
                </a:lnTo>
                <a:lnTo>
                  <a:pt x="654615" y="119738"/>
                </a:lnTo>
                <a:lnTo>
                  <a:pt x="700186" y="101349"/>
                </a:lnTo>
                <a:lnTo>
                  <a:pt x="746827" y="84367"/>
                </a:lnTo>
                <a:lnTo>
                  <a:pt x="794489" y="68830"/>
                </a:lnTo>
                <a:lnTo>
                  <a:pt x="843125" y="54773"/>
                </a:lnTo>
                <a:lnTo>
                  <a:pt x="892688" y="42233"/>
                </a:lnTo>
                <a:lnTo>
                  <a:pt x="943131" y="31247"/>
                </a:lnTo>
                <a:lnTo>
                  <a:pt x="994406" y="21851"/>
                </a:lnTo>
                <a:lnTo>
                  <a:pt x="1046465" y="14082"/>
                </a:lnTo>
                <a:lnTo>
                  <a:pt x="1099262" y="7976"/>
                </a:lnTo>
                <a:lnTo>
                  <a:pt x="1152749" y="3569"/>
                </a:lnTo>
                <a:lnTo>
                  <a:pt x="1206879" y="898"/>
                </a:lnTo>
                <a:lnTo>
                  <a:pt x="1261605" y="0"/>
                </a:lnTo>
                <a:lnTo>
                  <a:pt x="1316327" y="898"/>
                </a:lnTo>
                <a:lnTo>
                  <a:pt x="1370455" y="3569"/>
                </a:lnTo>
                <a:lnTo>
                  <a:pt x="1423940" y="7976"/>
                </a:lnTo>
                <a:lnTo>
                  <a:pt x="1476735" y="14082"/>
                </a:lnTo>
                <a:lnTo>
                  <a:pt x="1528793" y="21851"/>
                </a:lnTo>
                <a:lnTo>
                  <a:pt x="1580067" y="31247"/>
                </a:lnTo>
                <a:lnTo>
                  <a:pt x="1630508" y="42233"/>
                </a:lnTo>
                <a:lnTo>
                  <a:pt x="1680071" y="54773"/>
                </a:lnTo>
                <a:lnTo>
                  <a:pt x="1728707" y="68830"/>
                </a:lnTo>
                <a:lnTo>
                  <a:pt x="1776368" y="84367"/>
                </a:lnTo>
                <a:lnTo>
                  <a:pt x="1823009" y="101349"/>
                </a:lnTo>
                <a:lnTo>
                  <a:pt x="1868581" y="119738"/>
                </a:lnTo>
                <a:lnTo>
                  <a:pt x="1913037" y="139498"/>
                </a:lnTo>
                <a:lnTo>
                  <a:pt x="1956329" y="160594"/>
                </a:lnTo>
                <a:lnTo>
                  <a:pt x="1998411" y="182987"/>
                </a:lnTo>
                <a:lnTo>
                  <a:pt x="2039235" y="206642"/>
                </a:lnTo>
                <a:lnTo>
                  <a:pt x="2078753" y="231522"/>
                </a:lnTo>
                <a:lnTo>
                  <a:pt x="2116919" y="257591"/>
                </a:lnTo>
                <a:lnTo>
                  <a:pt x="2153685" y="284813"/>
                </a:lnTo>
                <a:lnTo>
                  <a:pt x="2189003" y="313150"/>
                </a:lnTo>
                <a:lnTo>
                  <a:pt x="2222826" y="342567"/>
                </a:lnTo>
                <a:lnTo>
                  <a:pt x="2255107" y="373026"/>
                </a:lnTo>
                <a:lnTo>
                  <a:pt x="2285798" y="404492"/>
                </a:lnTo>
                <a:lnTo>
                  <a:pt x="2314853" y="436928"/>
                </a:lnTo>
                <a:lnTo>
                  <a:pt x="2342223" y="470297"/>
                </a:lnTo>
                <a:lnTo>
                  <a:pt x="2367861" y="504563"/>
                </a:lnTo>
                <a:lnTo>
                  <a:pt x="2391721" y="539690"/>
                </a:lnTo>
                <a:lnTo>
                  <a:pt x="2413755" y="575640"/>
                </a:lnTo>
                <a:lnTo>
                  <a:pt x="2433914" y="612378"/>
                </a:lnTo>
                <a:lnTo>
                  <a:pt x="2452153" y="649867"/>
                </a:lnTo>
                <a:lnTo>
                  <a:pt x="2468423" y="688071"/>
                </a:lnTo>
                <a:lnTo>
                  <a:pt x="2482678" y="726952"/>
                </a:lnTo>
                <a:lnTo>
                  <a:pt x="2494869" y="766476"/>
                </a:lnTo>
                <a:lnTo>
                  <a:pt x="2504950" y="806604"/>
                </a:lnTo>
                <a:lnTo>
                  <a:pt x="2512873" y="847301"/>
                </a:lnTo>
                <a:lnTo>
                  <a:pt x="2518592" y="888530"/>
                </a:lnTo>
                <a:lnTo>
                  <a:pt x="2522057" y="930255"/>
                </a:lnTo>
                <a:lnTo>
                  <a:pt x="2523223" y="972438"/>
                </a:lnTo>
                <a:lnTo>
                  <a:pt x="2522057" y="1014623"/>
                </a:lnTo>
                <a:lnTo>
                  <a:pt x="2518592" y="1056348"/>
                </a:lnTo>
                <a:lnTo>
                  <a:pt x="2512873" y="1097578"/>
                </a:lnTo>
                <a:lnTo>
                  <a:pt x="2504950" y="1138277"/>
                </a:lnTo>
                <a:lnTo>
                  <a:pt x="2494869" y="1178407"/>
                </a:lnTo>
                <a:lnTo>
                  <a:pt x="2482678" y="1217933"/>
                </a:lnTo>
                <a:lnTo>
                  <a:pt x="2468423" y="1256818"/>
                </a:lnTo>
                <a:lnTo>
                  <a:pt x="2452153" y="1295024"/>
                </a:lnTo>
                <a:lnTo>
                  <a:pt x="2433914" y="1332517"/>
                </a:lnTo>
                <a:lnTo>
                  <a:pt x="2413755" y="1369259"/>
                </a:lnTo>
                <a:lnTo>
                  <a:pt x="2391721" y="1405213"/>
                </a:lnTo>
                <a:lnTo>
                  <a:pt x="2367861" y="1440344"/>
                </a:lnTo>
                <a:lnTo>
                  <a:pt x="2342223" y="1474614"/>
                </a:lnTo>
                <a:lnTo>
                  <a:pt x="2314853" y="1507988"/>
                </a:lnTo>
                <a:lnTo>
                  <a:pt x="2285798" y="1540429"/>
                </a:lnTo>
                <a:lnTo>
                  <a:pt x="2255107" y="1571899"/>
                </a:lnTo>
                <a:lnTo>
                  <a:pt x="2222826" y="1602364"/>
                </a:lnTo>
                <a:lnTo>
                  <a:pt x="2189003" y="1631785"/>
                </a:lnTo>
                <a:lnTo>
                  <a:pt x="2153685" y="1660128"/>
                </a:lnTo>
                <a:lnTo>
                  <a:pt x="2116919" y="1687354"/>
                </a:lnTo>
                <a:lnTo>
                  <a:pt x="2078753" y="1713428"/>
                </a:lnTo>
                <a:lnTo>
                  <a:pt x="2039235" y="1738313"/>
                </a:lnTo>
                <a:lnTo>
                  <a:pt x="1998411" y="1761973"/>
                </a:lnTo>
                <a:lnTo>
                  <a:pt x="1956329" y="1784371"/>
                </a:lnTo>
                <a:lnTo>
                  <a:pt x="1913037" y="1805471"/>
                </a:lnTo>
                <a:lnTo>
                  <a:pt x="1868581" y="1825236"/>
                </a:lnTo>
                <a:lnTo>
                  <a:pt x="1823009" y="1843629"/>
                </a:lnTo>
                <a:lnTo>
                  <a:pt x="1776368" y="1860615"/>
                </a:lnTo>
                <a:lnTo>
                  <a:pt x="1728707" y="1876156"/>
                </a:lnTo>
                <a:lnTo>
                  <a:pt x="1680071" y="1890216"/>
                </a:lnTo>
                <a:lnTo>
                  <a:pt x="1630508" y="1902759"/>
                </a:lnTo>
                <a:lnTo>
                  <a:pt x="1580067" y="1913748"/>
                </a:lnTo>
                <a:lnTo>
                  <a:pt x="1528793" y="1923147"/>
                </a:lnTo>
                <a:lnTo>
                  <a:pt x="1476735" y="1930918"/>
                </a:lnTo>
                <a:lnTo>
                  <a:pt x="1423940" y="1937026"/>
                </a:lnTo>
                <a:lnTo>
                  <a:pt x="1370455" y="1941434"/>
                </a:lnTo>
                <a:lnTo>
                  <a:pt x="1316327" y="1944106"/>
                </a:lnTo>
                <a:lnTo>
                  <a:pt x="1261605" y="1945004"/>
                </a:lnTo>
                <a:lnTo>
                  <a:pt x="1206879" y="1944106"/>
                </a:lnTo>
                <a:lnTo>
                  <a:pt x="1152749" y="1941434"/>
                </a:lnTo>
                <a:lnTo>
                  <a:pt x="1099262" y="1937026"/>
                </a:lnTo>
                <a:lnTo>
                  <a:pt x="1046465" y="1930918"/>
                </a:lnTo>
                <a:lnTo>
                  <a:pt x="994406" y="1923147"/>
                </a:lnTo>
                <a:lnTo>
                  <a:pt x="943131" y="1913748"/>
                </a:lnTo>
                <a:lnTo>
                  <a:pt x="892688" y="1902759"/>
                </a:lnTo>
                <a:lnTo>
                  <a:pt x="843125" y="1890216"/>
                </a:lnTo>
                <a:lnTo>
                  <a:pt x="794489" y="1876156"/>
                </a:lnTo>
                <a:lnTo>
                  <a:pt x="746827" y="1860615"/>
                </a:lnTo>
                <a:lnTo>
                  <a:pt x="700186" y="1843629"/>
                </a:lnTo>
                <a:lnTo>
                  <a:pt x="654615" y="1825236"/>
                </a:lnTo>
                <a:lnTo>
                  <a:pt x="610159" y="1805471"/>
                </a:lnTo>
                <a:lnTo>
                  <a:pt x="566867" y="1784371"/>
                </a:lnTo>
                <a:lnTo>
                  <a:pt x="524786" y="1761973"/>
                </a:lnTo>
                <a:lnTo>
                  <a:pt x="483963" y="1738313"/>
                </a:lnTo>
                <a:lnTo>
                  <a:pt x="444446" y="1713428"/>
                </a:lnTo>
                <a:lnTo>
                  <a:pt x="406281" y="1687354"/>
                </a:lnTo>
                <a:lnTo>
                  <a:pt x="369517" y="1660128"/>
                </a:lnTo>
                <a:lnTo>
                  <a:pt x="334200" y="1631785"/>
                </a:lnTo>
                <a:lnTo>
                  <a:pt x="300379" y="1602364"/>
                </a:lnTo>
                <a:lnTo>
                  <a:pt x="268099" y="1571899"/>
                </a:lnTo>
                <a:lnTo>
                  <a:pt x="237409" y="1540429"/>
                </a:lnTo>
                <a:lnTo>
                  <a:pt x="208356" y="1507988"/>
                </a:lnTo>
                <a:lnTo>
                  <a:pt x="180987" y="1474614"/>
                </a:lnTo>
                <a:lnTo>
                  <a:pt x="155350" y="1440344"/>
                </a:lnTo>
                <a:lnTo>
                  <a:pt x="131492" y="1405213"/>
                </a:lnTo>
                <a:lnTo>
                  <a:pt x="109460" y="1369259"/>
                </a:lnTo>
                <a:lnTo>
                  <a:pt x="89301" y="1332517"/>
                </a:lnTo>
                <a:lnTo>
                  <a:pt x="71064" y="1295024"/>
                </a:lnTo>
                <a:lnTo>
                  <a:pt x="54795" y="1256818"/>
                </a:lnTo>
                <a:lnTo>
                  <a:pt x="40541" y="1217933"/>
                </a:lnTo>
                <a:lnTo>
                  <a:pt x="28351" y="1178407"/>
                </a:lnTo>
                <a:lnTo>
                  <a:pt x="18271" y="1138277"/>
                </a:lnTo>
                <a:lnTo>
                  <a:pt x="10348" y="1097578"/>
                </a:lnTo>
                <a:lnTo>
                  <a:pt x="4630" y="1056348"/>
                </a:lnTo>
                <a:lnTo>
                  <a:pt x="1165" y="1014623"/>
                </a:lnTo>
                <a:lnTo>
                  <a:pt x="0" y="9724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98444" y="3689477"/>
            <a:ext cx="2733040" cy="2403475"/>
          </a:xfrm>
          <a:custGeom>
            <a:avLst/>
            <a:gdLst/>
            <a:ahLst/>
            <a:cxnLst/>
            <a:rect l="l" t="t" r="r" b="b"/>
            <a:pathLst>
              <a:path w="2733040" h="2403475">
                <a:moveTo>
                  <a:pt x="1366392" y="0"/>
                </a:moveTo>
                <a:lnTo>
                  <a:pt x="1315167" y="828"/>
                </a:lnTo>
                <a:lnTo>
                  <a:pt x="1264417" y="3295"/>
                </a:lnTo>
                <a:lnTo>
                  <a:pt x="1214177" y="7372"/>
                </a:lnTo>
                <a:lnTo>
                  <a:pt x="1164478" y="13028"/>
                </a:lnTo>
                <a:lnTo>
                  <a:pt x="1115354" y="20235"/>
                </a:lnTo>
                <a:lnTo>
                  <a:pt x="1066838" y="28965"/>
                </a:lnTo>
                <a:lnTo>
                  <a:pt x="1018963" y="39188"/>
                </a:lnTo>
                <a:lnTo>
                  <a:pt x="971762" y="50874"/>
                </a:lnTo>
                <a:lnTo>
                  <a:pt x="925267" y="63996"/>
                </a:lnTo>
                <a:lnTo>
                  <a:pt x="879513" y="78523"/>
                </a:lnTo>
                <a:lnTo>
                  <a:pt x="834532" y="94428"/>
                </a:lnTo>
                <a:lnTo>
                  <a:pt x="790357" y="111680"/>
                </a:lnTo>
                <a:lnTo>
                  <a:pt x="747022" y="130251"/>
                </a:lnTo>
                <a:lnTo>
                  <a:pt x="704558" y="150112"/>
                </a:lnTo>
                <a:lnTo>
                  <a:pt x="662999" y="171234"/>
                </a:lnTo>
                <a:lnTo>
                  <a:pt x="622379" y="193588"/>
                </a:lnTo>
                <a:lnTo>
                  <a:pt x="582730" y="217144"/>
                </a:lnTo>
                <a:lnTo>
                  <a:pt x="544085" y="241873"/>
                </a:lnTo>
                <a:lnTo>
                  <a:pt x="506477" y="267748"/>
                </a:lnTo>
                <a:lnTo>
                  <a:pt x="469940" y="294738"/>
                </a:lnTo>
                <a:lnTo>
                  <a:pt x="434506" y="322814"/>
                </a:lnTo>
                <a:lnTo>
                  <a:pt x="400208" y="351948"/>
                </a:lnTo>
                <a:lnTo>
                  <a:pt x="367080" y="382111"/>
                </a:lnTo>
                <a:lnTo>
                  <a:pt x="335154" y="413273"/>
                </a:lnTo>
                <a:lnTo>
                  <a:pt x="304464" y="445405"/>
                </a:lnTo>
                <a:lnTo>
                  <a:pt x="275041" y="478478"/>
                </a:lnTo>
                <a:lnTo>
                  <a:pt x="246921" y="512464"/>
                </a:lnTo>
                <a:lnTo>
                  <a:pt x="220135" y="547334"/>
                </a:lnTo>
                <a:lnTo>
                  <a:pt x="194716" y="583057"/>
                </a:lnTo>
                <a:lnTo>
                  <a:pt x="170698" y="619606"/>
                </a:lnTo>
                <a:lnTo>
                  <a:pt x="148114" y="656951"/>
                </a:lnTo>
                <a:lnTo>
                  <a:pt x="126996" y="695063"/>
                </a:lnTo>
                <a:lnTo>
                  <a:pt x="107378" y="733913"/>
                </a:lnTo>
                <a:lnTo>
                  <a:pt x="89292" y="773472"/>
                </a:lnTo>
                <a:lnTo>
                  <a:pt x="72773" y="813711"/>
                </a:lnTo>
                <a:lnTo>
                  <a:pt x="57852" y="854601"/>
                </a:lnTo>
                <a:lnTo>
                  <a:pt x="44562" y="896113"/>
                </a:lnTo>
                <a:lnTo>
                  <a:pt x="32938" y="938218"/>
                </a:lnTo>
                <a:lnTo>
                  <a:pt x="23011" y="980887"/>
                </a:lnTo>
                <a:lnTo>
                  <a:pt x="14815" y="1024091"/>
                </a:lnTo>
                <a:lnTo>
                  <a:pt x="8383" y="1067800"/>
                </a:lnTo>
                <a:lnTo>
                  <a:pt x="3747" y="1111987"/>
                </a:lnTo>
                <a:lnTo>
                  <a:pt x="942" y="1156621"/>
                </a:lnTo>
                <a:lnTo>
                  <a:pt x="0" y="1201674"/>
                </a:lnTo>
                <a:lnTo>
                  <a:pt x="942" y="1246726"/>
                </a:lnTo>
                <a:lnTo>
                  <a:pt x="3747" y="1291361"/>
                </a:lnTo>
                <a:lnTo>
                  <a:pt x="8383" y="1335548"/>
                </a:lnTo>
                <a:lnTo>
                  <a:pt x="14815" y="1379258"/>
                </a:lnTo>
                <a:lnTo>
                  <a:pt x="23011" y="1422463"/>
                </a:lnTo>
                <a:lnTo>
                  <a:pt x="32938" y="1465133"/>
                </a:lnTo>
                <a:lnTo>
                  <a:pt x="44562" y="1507239"/>
                </a:lnTo>
                <a:lnTo>
                  <a:pt x="57852" y="1548753"/>
                </a:lnTo>
                <a:lnTo>
                  <a:pt x="72773" y="1589644"/>
                </a:lnTo>
                <a:lnTo>
                  <a:pt x="89292" y="1629885"/>
                </a:lnTo>
                <a:lnTo>
                  <a:pt x="107378" y="1669446"/>
                </a:lnTo>
                <a:lnTo>
                  <a:pt x="126996" y="1708298"/>
                </a:lnTo>
                <a:lnTo>
                  <a:pt x="148114" y="1746412"/>
                </a:lnTo>
                <a:lnTo>
                  <a:pt x="170698" y="1783759"/>
                </a:lnTo>
                <a:lnTo>
                  <a:pt x="194716" y="1820310"/>
                </a:lnTo>
                <a:lnTo>
                  <a:pt x="220135" y="1856036"/>
                </a:lnTo>
                <a:lnTo>
                  <a:pt x="246921" y="1890908"/>
                </a:lnTo>
                <a:lnTo>
                  <a:pt x="275041" y="1924896"/>
                </a:lnTo>
                <a:lnTo>
                  <a:pt x="304464" y="1957973"/>
                </a:lnTo>
                <a:lnTo>
                  <a:pt x="335154" y="1990107"/>
                </a:lnTo>
                <a:lnTo>
                  <a:pt x="367080" y="2021272"/>
                </a:lnTo>
                <a:lnTo>
                  <a:pt x="400208" y="2051437"/>
                </a:lnTo>
                <a:lnTo>
                  <a:pt x="434506" y="2080573"/>
                </a:lnTo>
                <a:lnTo>
                  <a:pt x="469940" y="2108653"/>
                </a:lnTo>
                <a:lnTo>
                  <a:pt x="506477" y="2135645"/>
                </a:lnTo>
                <a:lnTo>
                  <a:pt x="544085" y="2161522"/>
                </a:lnTo>
                <a:lnTo>
                  <a:pt x="582730" y="2186254"/>
                </a:lnTo>
                <a:lnTo>
                  <a:pt x="622379" y="2209813"/>
                </a:lnTo>
                <a:lnTo>
                  <a:pt x="662999" y="2232169"/>
                </a:lnTo>
                <a:lnTo>
                  <a:pt x="704558" y="2253293"/>
                </a:lnTo>
                <a:lnTo>
                  <a:pt x="747022" y="2273156"/>
                </a:lnTo>
                <a:lnTo>
                  <a:pt x="790357" y="2291729"/>
                </a:lnTo>
                <a:lnTo>
                  <a:pt x="834532" y="2308983"/>
                </a:lnTo>
                <a:lnTo>
                  <a:pt x="879513" y="2324890"/>
                </a:lnTo>
                <a:lnTo>
                  <a:pt x="925267" y="2339419"/>
                </a:lnTo>
                <a:lnTo>
                  <a:pt x="971762" y="2352542"/>
                </a:lnTo>
                <a:lnTo>
                  <a:pt x="1018963" y="2364230"/>
                </a:lnTo>
                <a:lnTo>
                  <a:pt x="1066838" y="2374454"/>
                </a:lnTo>
                <a:lnTo>
                  <a:pt x="1115354" y="2383185"/>
                </a:lnTo>
                <a:lnTo>
                  <a:pt x="1164478" y="2390394"/>
                </a:lnTo>
                <a:lnTo>
                  <a:pt x="1214177" y="2396051"/>
                </a:lnTo>
                <a:lnTo>
                  <a:pt x="1264417" y="2400127"/>
                </a:lnTo>
                <a:lnTo>
                  <a:pt x="1315167" y="2402595"/>
                </a:lnTo>
                <a:lnTo>
                  <a:pt x="1366392" y="2403424"/>
                </a:lnTo>
                <a:lnTo>
                  <a:pt x="1417626" y="2402595"/>
                </a:lnTo>
                <a:lnTo>
                  <a:pt x="1468384" y="2400127"/>
                </a:lnTo>
                <a:lnTo>
                  <a:pt x="1518633" y="2396051"/>
                </a:lnTo>
                <a:lnTo>
                  <a:pt x="1568339" y="2390394"/>
                </a:lnTo>
                <a:lnTo>
                  <a:pt x="1617470" y="2383185"/>
                </a:lnTo>
                <a:lnTo>
                  <a:pt x="1665992" y="2374454"/>
                </a:lnTo>
                <a:lnTo>
                  <a:pt x="1713874" y="2364230"/>
                </a:lnTo>
                <a:lnTo>
                  <a:pt x="1761081" y="2352542"/>
                </a:lnTo>
                <a:lnTo>
                  <a:pt x="1807581" y="2339419"/>
                </a:lnTo>
                <a:lnTo>
                  <a:pt x="1853340" y="2324890"/>
                </a:lnTo>
                <a:lnTo>
                  <a:pt x="1898326" y="2308983"/>
                </a:lnTo>
                <a:lnTo>
                  <a:pt x="1942506" y="2291729"/>
                </a:lnTo>
                <a:lnTo>
                  <a:pt x="1985846" y="2273156"/>
                </a:lnTo>
                <a:lnTo>
                  <a:pt x="2028314" y="2253293"/>
                </a:lnTo>
                <a:lnTo>
                  <a:pt x="2069876" y="2232169"/>
                </a:lnTo>
                <a:lnTo>
                  <a:pt x="2110500" y="2209813"/>
                </a:lnTo>
                <a:lnTo>
                  <a:pt x="2150153" y="2186254"/>
                </a:lnTo>
                <a:lnTo>
                  <a:pt x="2188801" y="2161522"/>
                </a:lnTo>
                <a:lnTo>
                  <a:pt x="2226411" y="2135645"/>
                </a:lnTo>
                <a:lnTo>
                  <a:pt x="2262951" y="2108653"/>
                </a:lnTo>
                <a:lnTo>
                  <a:pt x="2298388" y="2080573"/>
                </a:lnTo>
                <a:lnTo>
                  <a:pt x="2332688" y="2051437"/>
                </a:lnTo>
                <a:lnTo>
                  <a:pt x="2365818" y="2021272"/>
                </a:lnTo>
                <a:lnTo>
                  <a:pt x="2397746" y="1990107"/>
                </a:lnTo>
                <a:lnTo>
                  <a:pt x="2428438" y="1957973"/>
                </a:lnTo>
                <a:lnTo>
                  <a:pt x="2457862" y="1924896"/>
                </a:lnTo>
                <a:lnTo>
                  <a:pt x="2485984" y="1890908"/>
                </a:lnTo>
                <a:lnTo>
                  <a:pt x="2512771" y="1856036"/>
                </a:lnTo>
                <a:lnTo>
                  <a:pt x="2538191" y="1820310"/>
                </a:lnTo>
                <a:lnTo>
                  <a:pt x="2562210" y="1783759"/>
                </a:lnTo>
                <a:lnTo>
                  <a:pt x="2584795" y="1746412"/>
                </a:lnTo>
                <a:lnTo>
                  <a:pt x="2605913" y="1708298"/>
                </a:lnTo>
                <a:lnTo>
                  <a:pt x="2625532" y="1669446"/>
                </a:lnTo>
                <a:lnTo>
                  <a:pt x="2643618" y="1629885"/>
                </a:lnTo>
                <a:lnTo>
                  <a:pt x="2660138" y="1589644"/>
                </a:lnTo>
                <a:lnTo>
                  <a:pt x="2675060" y="1548753"/>
                </a:lnTo>
                <a:lnTo>
                  <a:pt x="2688349" y="1507239"/>
                </a:lnTo>
                <a:lnTo>
                  <a:pt x="2699974" y="1465133"/>
                </a:lnTo>
                <a:lnTo>
                  <a:pt x="2709901" y="1422463"/>
                </a:lnTo>
                <a:lnTo>
                  <a:pt x="2718097" y="1379258"/>
                </a:lnTo>
                <a:lnTo>
                  <a:pt x="2724529" y="1335548"/>
                </a:lnTo>
                <a:lnTo>
                  <a:pt x="2729165" y="1291361"/>
                </a:lnTo>
                <a:lnTo>
                  <a:pt x="2731970" y="1246726"/>
                </a:lnTo>
                <a:lnTo>
                  <a:pt x="2732913" y="1201674"/>
                </a:lnTo>
                <a:lnTo>
                  <a:pt x="2731970" y="1156621"/>
                </a:lnTo>
                <a:lnTo>
                  <a:pt x="2729165" y="1111987"/>
                </a:lnTo>
                <a:lnTo>
                  <a:pt x="2724529" y="1067800"/>
                </a:lnTo>
                <a:lnTo>
                  <a:pt x="2718097" y="1024091"/>
                </a:lnTo>
                <a:lnTo>
                  <a:pt x="2709901" y="980887"/>
                </a:lnTo>
                <a:lnTo>
                  <a:pt x="2699974" y="938218"/>
                </a:lnTo>
                <a:lnTo>
                  <a:pt x="2688349" y="896113"/>
                </a:lnTo>
                <a:lnTo>
                  <a:pt x="2675060" y="854601"/>
                </a:lnTo>
                <a:lnTo>
                  <a:pt x="2660138" y="813711"/>
                </a:lnTo>
                <a:lnTo>
                  <a:pt x="2643618" y="773472"/>
                </a:lnTo>
                <a:lnTo>
                  <a:pt x="2625532" y="733913"/>
                </a:lnTo>
                <a:lnTo>
                  <a:pt x="2605913" y="695063"/>
                </a:lnTo>
                <a:lnTo>
                  <a:pt x="2584795" y="656951"/>
                </a:lnTo>
                <a:lnTo>
                  <a:pt x="2562210" y="619606"/>
                </a:lnTo>
                <a:lnTo>
                  <a:pt x="2538191" y="583057"/>
                </a:lnTo>
                <a:lnTo>
                  <a:pt x="2512771" y="547334"/>
                </a:lnTo>
                <a:lnTo>
                  <a:pt x="2485984" y="512464"/>
                </a:lnTo>
                <a:lnTo>
                  <a:pt x="2457862" y="478478"/>
                </a:lnTo>
                <a:lnTo>
                  <a:pt x="2428438" y="445405"/>
                </a:lnTo>
                <a:lnTo>
                  <a:pt x="2397746" y="413273"/>
                </a:lnTo>
                <a:lnTo>
                  <a:pt x="2365818" y="382111"/>
                </a:lnTo>
                <a:lnTo>
                  <a:pt x="2332688" y="351948"/>
                </a:lnTo>
                <a:lnTo>
                  <a:pt x="2298388" y="322814"/>
                </a:lnTo>
                <a:lnTo>
                  <a:pt x="2262951" y="294738"/>
                </a:lnTo>
                <a:lnTo>
                  <a:pt x="2226411" y="267748"/>
                </a:lnTo>
                <a:lnTo>
                  <a:pt x="2188801" y="241873"/>
                </a:lnTo>
                <a:lnTo>
                  <a:pt x="2150153" y="217144"/>
                </a:lnTo>
                <a:lnTo>
                  <a:pt x="2110500" y="193588"/>
                </a:lnTo>
                <a:lnTo>
                  <a:pt x="2069876" y="171234"/>
                </a:lnTo>
                <a:lnTo>
                  <a:pt x="2028314" y="150112"/>
                </a:lnTo>
                <a:lnTo>
                  <a:pt x="1985846" y="130251"/>
                </a:lnTo>
                <a:lnTo>
                  <a:pt x="1942506" y="111680"/>
                </a:lnTo>
                <a:lnTo>
                  <a:pt x="1898326" y="94428"/>
                </a:lnTo>
                <a:lnTo>
                  <a:pt x="1853340" y="78523"/>
                </a:lnTo>
                <a:lnTo>
                  <a:pt x="1807581" y="63996"/>
                </a:lnTo>
                <a:lnTo>
                  <a:pt x="1761081" y="50874"/>
                </a:lnTo>
                <a:lnTo>
                  <a:pt x="1713874" y="39188"/>
                </a:lnTo>
                <a:lnTo>
                  <a:pt x="1665992" y="28965"/>
                </a:lnTo>
                <a:lnTo>
                  <a:pt x="1617470" y="20235"/>
                </a:lnTo>
                <a:lnTo>
                  <a:pt x="1568339" y="13028"/>
                </a:lnTo>
                <a:lnTo>
                  <a:pt x="1518633" y="7372"/>
                </a:lnTo>
                <a:lnTo>
                  <a:pt x="1468384" y="3295"/>
                </a:lnTo>
                <a:lnTo>
                  <a:pt x="1417626" y="828"/>
                </a:lnTo>
                <a:lnTo>
                  <a:pt x="1366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8444" y="3689477"/>
            <a:ext cx="2733040" cy="2403475"/>
          </a:xfrm>
          <a:custGeom>
            <a:avLst/>
            <a:gdLst/>
            <a:ahLst/>
            <a:cxnLst/>
            <a:rect l="l" t="t" r="r" b="b"/>
            <a:pathLst>
              <a:path w="2733040" h="2403475">
                <a:moveTo>
                  <a:pt x="0" y="1201674"/>
                </a:moveTo>
                <a:lnTo>
                  <a:pt x="942" y="1156621"/>
                </a:lnTo>
                <a:lnTo>
                  <a:pt x="3747" y="1111987"/>
                </a:lnTo>
                <a:lnTo>
                  <a:pt x="8383" y="1067800"/>
                </a:lnTo>
                <a:lnTo>
                  <a:pt x="14815" y="1024091"/>
                </a:lnTo>
                <a:lnTo>
                  <a:pt x="23011" y="980887"/>
                </a:lnTo>
                <a:lnTo>
                  <a:pt x="32938" y="938218"/>
                </a:lnTo>
                <a:lnTo>
                  <a:pt x="44562" y="896113"/>
                </a:lnTo>
                <a:lnTo>
                  <a:pt x="57852" y="854601"/>
                </a:lnTo>
                <a:lnTo>
                  <a:pt x="72773" y="813711"/>
                </a:lnTo>
                <a:lnTo>
                  <a:pt x="89292" y="773472"/>
                </a:lnTo>
                <a:lnTo>
                  <a:pt x="107378" y="733913"/>
                </a:lnTo>
                <a:lnTo>
                  <a:pt x="126996" y="695063"/>
                </a:lnTo>
                <a:lnTo>
                  <a:pt x="148114" y="656951"/>
                </a:lnTo>
                <a:lnTo>
                  <a:pt x="170698" y="619606"/>
                </a:lnTo>
                <a:lnTo>
                  <a:pt x="194716" y="583057"/>
                </a:lnTo>
                <a:lnTo>
                  <a:pt x="220135" y="547334"/>
                </a:lnTo>
                <a:lnTo>
                  <a:pt x="246921" y="512464"/>
                </a:lnTo>
                <a:lnTo>
                  <a:pt x="275041" y="478478"/>
                </a:lnTo>
                <a:lnTo>
                  <a:pt x="304464" y="445405"/>
                </a:lnTo>
                <a:lnTo>
                  <a:pt x="335154" y="413273"/>
                </a:lnTo>
                <a:lnTo>
                  <a:pt x="367080" y="382111"/>
                </a:lnTo>
                <a:lnTo>
                  <a:pt x="400208" y="351948"/>
                </a:lnTo>
                <a:lnTo>
                  <a:pt x="434506" y="322814"/>
                </a:lnTo>
                <a:lnTo>
                  <a:pt x="469940" y="294738"/>
                </a:lnTo>
                <a:lnTo>
                  <a:pt x="506477" y="267748"/>
                </a:lnTo>
                <a:lnTo>
                  <a:pt x="544085" y="241873"/>
                </a:lnTo>
                <a:lnTo>
                  <a:pt x="582730" y="217144"/>
                </a:lnTo>
                <a:lnTo>
                  <a:pt x="622379" y="193588"/>
                </a:lnTo>
                <a:lnTo>
                  <a:pt x="662999" y="171234"/>
                </a:lnTo>
                <a:lnTo>
                  <a:pt x="704558" y="150112"/>
                </a:lnTo>
                <a:lnTo>
                  <a:pt x="747022" y="130251"/>
                </a:lnTo>
                <a:lnTo>
                  <a:pt x="790357" y="111680"/>
                </a:lnTo>
                <a:lnTo>
                  <a:pt x="834532" y="94428"/>
                </a:lnTo>
                <a:lnTo>
                  <a:pt x="879513" y="78523"/>
                </a:lnTo>
                <a:lnTo>
                  <a:pt x="925267" y="63996"/>
                </a:lnTo>
                <a:lnTo>
                  <a:pt x="971762" y="50874"/>
                </a:lnTo>
                <a:lnTo>
                  <a:pt x="1018963" y="39188"/>
                </a:lnTo>
                <a:lnTo>
                  <a:pt x="1066838" y="28965"/>
                </a:lnTo>
                <a:lnTo>
                  <a:pt x="1115354" y="20235"/>
                </a:lnTo>
                <a:lnTo>
                  <a:pt x="1164478" y="13028"/>
                </a:lnTo>
                <a:lnTo>
                  <a:pt x="1214177" y="7372"/>
                </a:lnTo>
                <a:lnTo>
                  <a:pt x="1264417" y="3295"/>
                </a:lnTo>
                <a:lnTo>
                  <a:pt x="1315167" y="828"/>
                </a:lnTo>
                <a:lnTo>
                  <a:pt x="1366392" y="0"/>
                </a:lnTo>
                <a:lnTo>
                  <a:pt x="1417626" y="828"/>
                </a:lnTo>
                <a:lnTo>
                  <a:pt x="1468384" y="3295"/>
                </a:lnTo>
                <a:lnTo>
                  <a:pt x="1518633" y="7372"/>
                </a:lnTo>
                <a:lnTo>
                  <a:pt x="1568339" y="13028"/>
                </a:lnTo>
                <a:lnTo>
                  <a:pt x="1617470" y="20235"/>
                </a:lnTo>
                <a:lnTo>
                  <a:pt x="1665992" y="28965"/>
                </a:lnTo>
                <a:lnTo>
                  <a:pt x="1713874" y="39188"/>
                </a:lnTo>
                <a:lnTo>
                  <a:pt x="1761081" y="50874"/>
                </a:lnTo>
                <a:lnTo>
                  <a:pt x="1807581" y="63996"/>
                </a:lnTo>
                <a:lnTo>
                  <a:pt x="1853340" y="78523"/>
                </a:lnTo>
                <a:lnTo>
                  <a:pt x="1898326" y="94428"/>
                </a:lnTo>
                <a:lnTo>
                  <a:pt x="1942506" y="111680"/>
                </a:lnTo>
                <a:lnTo>
                  <a:pt x="1985846" y="130251"/>
                </a:lnTo>
                <a:lnTo>
                  <a:pt x="2028314" y="150112"/>
                </a:lnTo>
                <a:lnTo>
                  <a:pt x="2069876" y="171234"/>
                </a:lnTo>
                <a:lnTo>
                  <a:pt x="2110500" y="193588"/>
                </a:lnTo>
                <a:lnTo>
                  <a:pt x="2150153" y="217144"/>
                </a:lnTo>
                <a:lnTo>
                  <a:pt x="2188801" y="241873"/>
                </a:lnTo>
                <a:lnTo>
                  <a:pt x="2226411" y="267748"/>
                </a:lnTo>
                <a:lnTo>
                  <a:pt x="2262951" y="294738"/>
                </a:lnTo>
                <a:lnTo>
                  <a:pt x="2298388" y="322814"/>
                </a:lnTo>
                <a:lnTo>
                  <a:pt x="2332688" y="351948"/>
                </a:lnTo>
                <a:lnTo>
                  <a:pt x="2365818" y="382111"/>
                </a:lnTo>
                <a:lnTo>
                  <a:pt x="2397746" y="413273"/>
                </a:lnTo>
                <a:lnTo>
                  <a:pt x="2428438" y="445405"/>
                </a:lnTo>
                <a:lnTo>
                  <a:pt x="2457862" y="478478"/>
                </a:lnTo>
                <a:lnTo>
                  <a:pt x="2485984" y="512464"/>
                </a:lnTo>
                <a:lnTo>
                  <a:pt x="2512771" y="547334"/>
                </a:lnTo>
                <a:lnTo>
                  <a:pt x="2538191" y="583057"/>
                </a:lnTo>
                <a:lnTo>
                  <a:pt x="2562210" y="619606"/>
                </a:lnTo>
                <a:lnTo>
                  <a:pt x="2584795" y="656951"/>
                </a:lnTo>
                <a:lnTo>
                  <a:pt x="2605913" y="695063"/>
                </a:lnTo>
                <a:lnTo>
                  <a:pt x="2625532" y="733913"/>
                </a:lnTo>
                <a:lnTo>
                  <a:pt x="2643618" y="773472"/>
                </a:lnTo>
                <a:lnTo>
                  <a:pt x="2660138" y="813711"/>
                </a:lnTo>
                <a:lnTo>
                  <a:pt x="2675060" y="854601"/>
                </a:lnTo>
                <a:lnTo>
                  <a:pt x="2688349" y="896113"/>
                </a:lnTo>
                <a:lnTo>
                  <a:pt x="2699974" y="938218"/>
                </a:lnTo>
                <a:lnTo>
                  <a:pt x="2709901" y="980887"/>
                </a:lnTo>
                <a:lnTo>
                  <a:pt x="2718097" y="1024091"/>
                </a:lnTo>
                <a:lnTo>
                  <a:pt x="2724529" y="1067800"/>
                </a:lnTo>
                <a:lnTo>
                  <a:pt x="2729165" y="1111987"/>
                </a:lnTo>
                <a:lnTo>
                  <a:pt x="2731970" y="1156621"/>
                </a:lnTo>
                <a:lnTo>
                  <a:pt x="2732913" y="1201674"/>
                </a:lnTo>
                <a:lnTo>
                  <a:pt x="2731970" y="1246726"/>
                </a:lnTo>
                <a:lnTo>
                  <a:pt x="2729165" y="1291361"/>
                </a:lnTo>
                <a:lnTo>
                  <a:pt x="2724529" y="1335548"/>
                </a:lnTo>
                <a:lnTo>
                  <a:pt x="2718097" y="1379258"/>
                </a:lnTo>
                <a:lnTo>
                  <a:pt x="2709901" y="1422463"/>
                </a:lnTo>
                <a:lnTo>
                  <a:pt x="2699974" y="1465133"/>
                </a:lnTo>
                <a:lnTo>
                  <a:pt x="2688349" y="1507239"/>
                </a:lnTo>
                <a:lnTo>
                  <a:pt x="2675060" y="1548753"/>
                </a:lnTo>
                <a:lnTo>
                  <a:pt x="2660138" y="1589644"/>
                </a:lnTo>
                <a:lnTo>
                  <a:pt x="2643618" y="1629885"/>
                </a:lnTo>
                <a:lnTo>
                  <a:pt x="2625532" y="1669446"/>
                </a:lnTo>
                <a:lnTo>
                  <a:pt x="2605913" y="1708298"/>
                </a:lnTo>
                <a:lnTo>
                  <a:pt x="2584795" y="1746412"/>
                </a:lnTo>
                <a:lnTo>
                  <a:pt x="2562210" y="1783759"/>
                </a:lnTo>
                <a:lnTo>
                  <a:pt x="2538191" y="1820310"/>
                </a:lnTo>
                <a:lnTo>
                  <a:pt x="2512771" y="1856036"/>
                </a:lnTo>
                <a:lnTo>
                  <a:pt x="2485984" y="1890908"/>
                </a:lnTo>
                <a:lnTo>
                  <a:pt x="2457862" y="1924896"/>
                </a:lnTo>
                <a:lnTo>
                  <a:pt x="2428438" y="1957973"/>
                </a:lnTo>
                <a:lnTo>
                  <a:pt x="2397746" y="1990107"/>
                </a:lnTo>
                <a:lnTo>
                  <a:pt x="2365818" y="2021272"/>
                </a:lnTo>
                <a:lnTo>
                  <a:pt x="2332688" y="2051437"/>
                </a:lnTo>
                <a:lnTo>
                  <a:pt x="2298388" y="2080573"/>
                </a:lnTo>
                <a:lnTo>
                  <a:pt x="2262951" y="2108653"/>
                </a:lnTo>
                <a:lnTo>
                  <a:pt x="2226411" y="2135645"/>
                </a:lnTo>
                <a:lnTo>
                  <a:pt x="2188801" y="2161522"/>
                </a:lnTo>
                <a:lnTo>
                  <a:pt x="2150153" y="2186254"/>
                </a:lnTo>
                <a:lnTo>
                  <a:pt x="2110500" y="2209813"/>
                </a:lnTo>
                <a:lnTo>
                  <a:pt x="2069876" y="2232169"/>
                </a:lnTo>
                <a:lnTo>
                  <a:pt x="2028314" y="2253293"/>
                </a:lnTo>
                <a:lnTo>
                  <a:pt x="1985846" y="2273156"/>
                </a:lnTo>
                <a:lnTo>
                  <a:pt x="1942506" y="2291729"/>
                </a:lnTo>
                <a:lnTo>
                  <a:pt x="1898326" y="2308983"/>
                </a:lnTo>
                <a:lnTo>
                  <a:pt x="1853340" y="2324890"/>
                </a:lnTo>
                <a:lnTo>
                  <a:pt x="1807581" y="2339419"/>
                </a:lnTo>
                <a:lnTo>
                  <a:pt x="1761081" y="2352542"/>
                </a:lnTo>
                <a:lnTo>
                  <a:pt x="1713874" y="2364230"/>
                </a:lnTo>
                <a:lnTo>
                  <a:pt x="1665992" y="2374454"/>
                </a:lnTo>
                <a:lnTo>
                  <a:pt x="1617470" y="2383185"/>
                </a:lnTo>
                <a:lnTo>
                  <a:pt x="1568339" y="2390394"/>
                </a:lnTo>
                <a:lnTo>
                  <a:pt x="1518633" y="2396051"/>
                </a:lnTo>
                <a:lnTo>
                  <a:pt x="1468384" y="2400127"/>
                </a:lnTo>
                <a:lnTo>
                  <a:pt x="1417626" y="2402595"/>
                </a:lnTo>
                <a:lnTo>
                  <a:pt x="1366392" y="2403424"/>
                </a:lnTo>
                <a:lnTo>
                  <a:pt x="1315167" y="2402595"/>
                </a:lnTo>
                <a:lnTo>
                  <a:pt x="1264417" y="2400127"/>
                </a:lnTo>
                <a:lnTo>
                  <a:pt x="1214177" y="2396051"/>
                </a:lnTo>
                <a:lnTo>
                  <a:pt x="1164478" y="2390394"/>
                </a:lnTo>
                <a:lnTo>
                  <a:pt x="1115354" y="2383185"/>
                </a:lnTo>
                <a:lnTo>
                  <a:pt x="1066838" y="2374454"/>
                </a:lnTo>
                <a:lnTo>
                  <a:pt x="1018963" y="2364230"/>
                </a:lnTo>
                <a:lnTo>
                  <a:pt x="971762" y="2352542"/>
                </a:lnTo>
                <a:lnTo>
                  <a:pt x="925267" y="2339419"/>
                </a:lnTo>
                <a:lnTo>
                  <a:pt x="879513" y="2324890"/>
                </a:lnTo>
                <a:lnTo>
                  <a:pt x="834532" y="2308983"/>
                </a:lnTo>
                <a:lnTo>
                  <a:pt x="790357" y="2291729"/>
                </a:lnTo>
                <a:lnTo>
                  <a:pt x="747022" y="2273156"/>
                </a:lnTo>
                <a:lnTo>
                  <a:pt x="704558" y="2253293"/>
                </a:lnTo>
                <a:lnTo>
                  <a:pt x="662999" y="2232169"/>
                </a:lnTo>
                <a:lnTo>
                  <a:pt x="622379" y="2209813"/>
                </a:lnTo>
                <a:lnTo>
                  <a:pt x="582730" y="2186254"/>
                </a:lnTo>
                <a:lnTo>
                  <a:pt x="544085" y="2161522"/>
                </a:lnTo>
                <a:lnTo>
                  <a:pt x="506477" y="2135645"/>
                </a:lnTo>
                <a:lnTo>
                  <a:pt x="469940" y="2108653"/>
                </a:lnTo>
                <a:lnTo>
                  <a:pt x="434506" y="2080573"/>
                </a:lnTo>
                <a:lnTo>
                  <a:pt x="400208" y="2051437"/>
                </a:lnTo>
                <a:lnTo>
                  <a:pt x="367080" y="2021272"/>
                </a:lnTo>
                <a:lnTo>
                  <a:pt x="335154" y="1990107"/>
                </a:lnTo>
                <a:lnTo>
                  <a:pt x="304464" y="1957973"/>
                </a:lnTo>
                <a:lnTo>
                  <a:pt x="275041" y="1924896"/>
                </a:lnTo>
                <a:lnTo>
                  <a:pt x="246921" y="1890908"/>
                </a:lnTo>
                <a:lnTo>
                  <a:pt x="220135" y="1856036"/>
                </a:lnTo>
                <a:lnTo>
                  <a:pt x="194716" y="1820310"/>
                </a:lnTo>
                <a:lnTo>
                  <a:pt x="170698" y="1783759"/>
                </a:lnTo>
                <a:lnTo>
                  <a:pt x="148114" y="1746412"/>
                </a:lnTo>
                <a:lnTo>
                  <a:pt x="126996" y="1708298"/>
                </a:lnTo>
                <a:lnTo>
                  <a:pt x="107378" y="1669446"/>
                </a:lnTo>
                <a:lnTo>
                  <a:pt x="89292" y="1629885"/>
                </a:lnTo>
                <a:lnTo>
                  <a:pt x="72773" y="1589644"/>
                </a:lnTo>
                <a:lnTo>
                  <a:pt x="57852" y="1548753"/>
                </a:lnTo>
                <a:lnTo>
                  <a:pt x="44562" y="1507239"/>
                </a:lnTo>
                <a:lnTo>
                  <a:pt x="32938" y="1465133"/>
                </a:lnTo>
                <a:lnTo>
                  <a:pt x="23011" y="1422463"/>
                </a:lnTo>
                <a:lnTo>
                  <a:pt x="14815" y="1379258"/>
                </a:lnTo>
                <a:lnTo>
                  <a:pt x="8383" y="1335548"/>
                </a:lnTo>
                <a:lnTo>
                  <a:pt x="3747" y="1291361"/>
                </a:lnTo>
                <a:lnTo>
                  <a:pt x="942" y="1246726"/>
                </a:lnTo>
                <a:lnTo>
                  <a:pt x="0" y="12016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980" y="2204592"/>
            <a:ext cx="1511935" cy="1391285"/>
          </a:xfrm>
          <a:custGeom>
            <a:avLst/>
            <a:gdLst/>
            <a:ahLst/>
            <a:cxnLst/>
            <a:rect l="l" t="t" r="r" b="b"/>
            <a:pathLst>
              <a:path w="1511935" h="1391285">
                <a:moveTo>
                  <a:pt x="0" y="1390777"/>
                </a:moveTo>
                <a:lnTo>
                  <a:pt x="1511681" y="1390777"/>
                </a:lnTo>
                <a:lnTo>
                  <a:pt x="1511681" y="0"/>
                </a:lnTo>
                <a:lnTo>
                  <a:pt x="0" y="0"/>
                </a:lnTo>
                <a:lnTo>
                  <a:pt x="0" y="13907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3411" y="2491232"/>
            <a:ext cx="1256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Ele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enta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e  Inhalte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je  Jahrgang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36009" y="4149521"/>
            <a:ext cx="2088514" cy="1440815"/>
          </a:xfrm>
          <a:custGeom>
            <a:avLst/>
            <a:gdLst/>
            <a:ahLst/>
            <a:cxnLst/>
            <a:rect l="l" t="t" r="r" b="b"/>
            <a:pathLst>
              <a:path w="2088514" h="1440814">
                <a:moveTo>
                  <a:pt x="0" y="1440815"/>
                </a:moveTo>
                <a:lnTo>
                  <a:pt x="2088388" y="1440815"/>
                </a:lnTo>
                <a:lnTo>
                  <a:pt x="2088388" y="0"/>
                </a:lnTo>
                <a:lnTo>
                  <a:pt x="0" y="0"/>
                </a:lnTo>
                <a:lnTo>
                  <a:pt x="0" y="1440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35451" y="4512640"/>
            <a:ext cx="1890395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008000"/>
                </a:solidFill>
                <a:latin typeface="Arial"/>
                <a:cs typeface="Arial"/>
              </a:rPr>
              <a:t>Kompe</a:t>
            </a:r>
            <a:r>
              <a:rPr sz="1700" b="1" spc="-10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008000"/>
                </a:solidFill>
                <a:latin typeface="Arial"/>
                <a:cs typeface="Arial"/>
              </a:rPr>
              <a:t>enz</a:t>
            </a:r>
            <a:r>
              <a:rPr sz="1700" b="1" spc="-5" dirty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008000"/>
                </a:solidFill>
                <a:latin typeface="Arial"/>
                <a:cs typeface="Arial"/>
              </a:rPr>
              <a:t>odell  </a:t>
            </a:r>
            <a:r>
              <a:rPr sz="1400" dirty="0">
                <a:solidFill>
                  <a:srgbClr val="008000"/>
                </a:solidFill>
                <a:latin typeface="Arial"/>
                <a:cs typeface="Arial"/>
              </a:rPr>
              <a:t>Kompetenz-  </a:t>
            </a:r>
            <a:r>
              <a:rPr sz="1400" spc="-5" dirty="0">
                <a:solidFill>
                  <a:srgbClr val="008000"/>
                </a:solidFill>
                <a:latin typeface="Arial"/>
                <a:cs typeface="Arial"/>
              </a:rPr>
              <a:t>dimensionen,  Anforderungsbereiche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17698" y="1335150"/>
            <a:ext cx="1129665" cy="1141095"/>
          </a:xfrm>
          <a:custGeom>
            <a:avLst/>
            <a:gdLst/>
            <a:ahLst/>
            <a:cxnLst/>
            <a:rect l="l" t="t" r="r" b="b"/>
            <a:pathLst>
              <a:path w="1129664" h="1141095">
                <a:moveTo>
                  <a:pt x="0" y="334645"/>
                </a:moveTo>
                <a:lnTo>
                  <a:pt x="279400" y="849122"/>
                </a:lnTo>
                <a:lnTo>
                  <a:pt x="787145" y="1140587"/>
                </a:lnTo>
                <a:lnTo>
                  <a:pt x="590295" y="939038"/>
                </a:lnTo>
                <a:lnTo>
                  <a:pt x="932814" y="604520"/>
                </a:lnTo>
                <a:lnTo>
                  <a:pt x="1020277" y="604520"/>
                </a:lnTo>
                <a:lnTo>
                  <a:pt x="983102" y="536066"/>
                </a:lnTo>
                <a:lnTo>
                  <a:pt x="196723" y="536066"/>
                </a:lnTo>
                <a:lnTo>
                  <a:pt x="0" y="334645"/>
                </a:lnTo>
                <a:close/>
              </a:path>
              <a:path w="1129664" h="1141095">
                <a:moveTo>
                  <a:pt x="1020277" y="604520"/>
                </a:moveTo>
                <a:lnTo>
                  <a:pt x="932814" y="604520"/>
                </a:lnTo>
                <a:lnTo>
                  <a:pt x="1129664" y="805941"/>
                </a:lnTo>
                <a:lnTo>
                  <a:pt x="1020277" y="604520"/>
                </a:lnTo>
                <a:close/>
              </a:path>
              <a:path w="1129664" h="1141095">
                <a:moveTo>
                  <a:pt x="342519" y="0"/>
                </a:moveTo>
                <a:lnTo>
                  <a:pt x="539242" y="201549"/>
                </a:lnTo>
                <a:lnTo>
                  <a:pt x="196723" y="536066"/>
                </a:lnTo>
                <a:lnTo>
                  <a:pt x="983102" y="536066"/>
                </a:lnTo>
                <a:lnTo>
                  <a:pt x="850264" y="291464"/>
                </a:lnTo>
                <a:lnTo>
                  <a:pt x="342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7698" y="1335150"/>
            <a:ext cx="1129665" cy="1141095"/>
          </a:xfrm>
          <a:custGeom>
            <a:avLst/>
            <a:gdLst/>
            <a:ahLst/>
            <a:cxnLst/>
            <a:rect l="l" t="t" r="r" b="b"/>
            <a:pathLst>
              <a:path w="1129664" h="1141095">
                <a:moveTo>
                  <a:pt x="342519" y="0"/>
                </a:moveTo>
                <a:lnTo>
                  <a:pt x="850264" y="291464"/>
                </a:lnTo>
                <a:lnTo>
                  <a:pt x="1129664" y="805941"/>
                </a:lnTo>
                <a:lnTo>
                  <a:pt x="932814" y="604520"/>
                </a:lnTo>
                <a:lnTo>
                  <a:pt x="590295" y="939038"/>
                </a:lnTo>
                <a:lnTo>
                  <a:pt x="787145" y="1140587"/>
                </a:lnTo>
                <a:lnTo>
                  <a:pt x="279400" y="849122"/>
                </a:lnTo>
                <a:lnTo>
                  <a:pt x="0" y="334645"/>
                </a:lnTo>
                <a:lnTo>
                  <a:pt x="196723" y="536066"/>
                </a:lnTo>
                <a:lnTo>
                  <a:pt x="539242" y="201549"/>
                </a:lnTo>
                <a:lnTo>
                  <a:pt x="34251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4657" y="1219072"/>
            <a:ext cx="1124585" cy="1146810"/>
          </a:xfrm>
          <a:custGeom>
            <a:avLst/>
            <a:gdLst/>
            <a:ahLst/>
            <a:cxnLst/>
            <a:rect l="l" t="t" r="r" b="b"/>
            <a:pathLst>
              <a:path w="1124584" h="1146810">
                <a:moveTo>
                  <a:pt x="976432" y="611759"/>
                </a:moveTo>
                <a:lnTo>
                  <a:pt x="194309" y="611759"/>
                </a:lnTo>
                <a:lnTo>
                  <a:pt x="541527" y="942593"/>
                </a:lnTo>
                <a:lnTo>
                  <a:pt x="347217" y="1146555"/>
                </a:lnTo>
                <a:lnTo>
                  <a:pt x="851535" y="848994"/>
                </a:lnTo>
                <a:lnTo>
                  <a:pt x="976432" y="611759"/>
                </a:lnTo>
                <a:close/>
              </a:path>
              <a:path w="1124584" h="1146810">
                <a:moveTo>
                  <a:pt x="777113" y="0"/>
                </a:moveTo>
                <a:lnTo>
                  <a:pt x="272795" y="297561"/>
                </a:lnTo>
                <a:lnTo>
                  <a:pt x="0" y="815721"/>
                </a:lnTo>
                <a:lnTo>
                  <a:pt x="194309" y="611759"/>
                </a:lnTo>
                <a:lnTo>
                  <a:pt x="976432" y="611759"/>
                </a:lnTo>
                <a:lnTo>
                  <a:pt x="1016951" y="534797"/>
                </a:lnTo>
                <a:lnTo>
                  <a:pt x="930020" y="534797"/>
                </a:lnTo>
                <a:lnTo>
                  <a:pt x="582802" y="203962"/>
                </a:lnTo>
                <a:lnTo>
                  <a:pt x="777113" y="0"/>
                </a:lnTo>
                <a:close/>
              </a:path>
              <a:path w="1124584" h="1146810">
                <a:moveTo>
                  <a:pt x="1124331" y="330835"/>
                </a:moveTo>
                <a:lnTo>
                  <a:pt x="930020" y="534797"/>
                </a:lnTo>
                <a:lnTo>
                  <a:pt x="1016951" y="534797"/>
                </a:lnTo>
                <a:lnTo>
                  <a:pt x="1124331" y="330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64657" y="1219072"/>
            <a:ext cx="1124585" cy="1146810"/>
          </a:xfrm>
          <a:custGeom>
            <a:avLst/>
            <a:gdLst/>
            <a:ahLst/>
            <a:cxnLst/>
            <a:rect l="l" t="t" r="r" b="b"/>
            <a:pathLst>
              <a:path w="1124584" h="1146810">
                <a:moveTo>
                  <a:pt x="1124331" y="330835"/>
                </a:moveTo>
                <a:lnTo>
                  <a:pt x="851535" y="848994"/>
                </a:lnTo>
                <a:lnTo>
                  <a:pt x="347217" y="1146555"/>
                </a:lnTo>
                <a:lnTo>
                  <a:pt x="541527" y="942593"/>
                </a:lnTo>
                <a:lnTo>
                  <a:pt x="194309" y="611759"/>
                </a:lnTo>
                <a:lnTo>
                  <a:pt x="0" y="815721"/>
                </a:lnTo>
                <a:lnTo>
                  <a:pt x="272795" y="297561"/>
                </a:lnTo>
                <a:lnTo>
                  <a:pt x="777113" y="0"/>
                </a:lnTo>
                <a:lnTo>
                  <a:pt x="582802" y="203962"/>
                </a:lnTo>
                <a:lnTo>
                  <a:pt x="930020" y="534797"/>
                </a:lnTo>
                <a:lnTo>
                  <a:pt x="1124331" y="33083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78963" y="2831464"/>
            <a:ext cx="525780" cy="76200"/>
          </a:xfrm>
          <a:custGeom>
            <a:avLst/>
            <a:gdLst/>
            <a:ahLst/>
            <a:cxnLst/>
            <a:rect l="l" t="t" r="r" b="b"/>
            <a:pathLst>
              <a:path w="525779" h="76200">
                <a:moveTo>
                  <a:pt x="449325" y="0"/>
                </a:moveTo>
                <a:lnTo>
                  <a:pt x="449325" y="76200"/>
                </a:lnTo>
                <a:lnTo>
                  <a:pt x="512825" y="44450"/>
                </a:lnTo>
                <a:lnTo>
                  <a:pt x="462025" y="44450"/>
                </a:lnTo>
                <a:lnTo>
                  <a:pt x="462025" y="31750"/>
                </a:lnTo>
                <a:lnTo>
                  <a:pt x="512825" y="31750"/>
                </a:lnTo>
                <a:lnTo>
                  <a:pt x="449325" y="0"/>
                </a:lnTo>
                <a:close/>
              </a:path>
              <a:path w="525779" h="76200">
                <a:moveTo>
                  <a:pt x="4493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49325" y="44450"/>
                </a:lnTo>
                <a:lnTo>
                  <a:pt x="449325" y="31750"/>
                </a:lnTo>
                <a:close/>
              </a:path>
              <a:path w="525779" h="76200">
                <a:moveTo>
                  <a:pt x="512825" y="31750"/>
                </a:moveTo>
                <a:lnTo>
                  <a:pt x="462025" y="31750"/>
                </a:lnTo>
                <a:lnTo>
                  <a:pt x="462025" y="44450"/>
                </a:lnTo>
                <a:lnTo>
                  <a:pt x="512825" y="44450"/>
                </a:lnTo>
                <a:lnTo>
                  <a:pt x="525526" y="38100"/>
                </a:lnTo>
                <a:lnTo>
                  <a:pt x="51282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6454" y="2832735"/>
            <a:ext cx="421005" cy="76200"/>
          </a:xfrm>
          <a:custGeom>
            <a:avLst/>
            <a:gdLst/>
            <a:ahLst/>
            <a:cxnLst/>
            <a:rect l="l" t="t" r="r" b="b"/>
            <a:pathLst>
              <a:path w="421004" h="76200">
                <a:moveTo>
                  <a:pt x="76073" y="0"/>
                </a:moveTo>
                <a:lnTo>
                  <a:pt x="0" y="38353"/>
                </a:lnTo>
                <a:lnTo>
                  <a:pt x="76327" y="76200"/>
                </a:lnTo>
                <a:lnTo>
                  <a:pt x="76221" y="44450"/>
                </a:lnTo>
                <a:lnTo>
                  <a:pt x="63627" y="44450"/>
                </a:lnTo>
                <a:lnTo>
                  <a:pt x="63500" y="31750"/>
                </a:lnTo>
                <a:lnTo>
                  <a:pt x="76178" y="31704"/>
                </a:lnTo>
                <a:lnTo>
                  <a:pt x="76073" y="0"/>
                </a:lnTo>
                <a:close/>
              </a:path>
              <a:path w="421004" h="76200">
                <a:moveTo>
                  <a:pt x="76178" y="31704"/>
                </a:moveTo>
                <a:lnTo>
                  <a:pt x="63500" y="31750"/>
                </a:lnTo>
                <a:lnTo>
                  <a:pt x="63627" y="44450"/>
                </a:lnTo>
                <a:lnTo>
                  <a:pt x="76221" y="44405"/>
                </a:lnTo>
                <a:lnTo>
                  <a:pt x="76178" y="31704"/>
                </a:lnTo>
                <a:close/>
              </a:path>
              <a:path w="421004" h="76200">
                <a:moveTo>
                  <a:pt x="76221" y="44405"/>
                </a:moveTo>
                <a:lnTo>
                  <a:pt x="63627" y="44450"/>
                </a:lnTo>
                <a:lnTo>
                  <a:pt x="76221" y="44450"/>
                </a:lnTo>
                <a:close/>
              </a:path>
              <a:path w="421004" h="76200">
                <a:moveTo>
                  <a:pt x="420750" y="30479"/>
                </a:moveTo>
                <a:lnTo>
                  <a:pt x="76178" y="31704"/>
                </a:lnTo>
                <a:lnTo>
                  <a:pt x="76221" y="44405"/>
                </a:lnTo>
                <a:lnTo>
                  <a:pt x="420878" y="43179"/>
                </a:lnTo>
                <a:lnTo>
                  <a:pt x="42075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0027" y="3938270"/>
            <a:ext cx="780415" cy="805815"/>
          </a:xfrm>
          <a:custGeom>
            <a:avLst/>
            <a:gdLst/>
            <a:ahLst/>
            <a:cxnLst/>
            <a:rect l="l" t="t" r="r" b="b"/>
            <a:pathLst>
              <a:path w="780414" h="805814">
                <a:moveTo>
                  <a:pt x="212725" y="0"/>
                </a:moveTo>
                <a:lnTo>
                  <a:pt x="0" y="350519"/>
                </a:lnTo>
                <a:lnTo>
                  <a:pt x="461264" y="630554"/>
                </a:lnTo>
                <a:lnTo>
                  <a:pt x="354965" y="805687"/>
                </a:lnTo>
                <a:lnTo>
                  <a:pt x="734949" y="556894"/>
                </a:lnTo>
                <a:lnTo>
                  <a:pt x="762798" y="280034"/>
                </a:lnTo>
                <a:lnTo>
                  <a:pt x="673989" y="280034"/>
                </a:lnTo>
                <a:lnTo>
                  <a:pt x="212725" y="0"/>
                </a:lnTo>
                <a:close/>
              </a:path>
              <a:path w="780414" h="805814">
                <a:moveTo>
                  <a:pt x="780414" y="104901"/>
                </a:moveTo>
                <a:lnTo>
                  <a:pt x="673989" y="280034"/>
                </a:lnTo>
                <a:lnTo>
                  <a:pt x="762798" y="280034"/>
                </a:lnTo>
                <a:lnTo>
                  <a:pt x="780414" y="104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0027" y="3938270"/>
            <a:ext cx="780415" cy="805815"/>
          </a:xfrm>
          <a:custGeom>
            <a:avLst/>
            <a:gdLst/>
            <a:ahLst/>
            <a:cxnLst/>
            <a:rect l="l" t="t" r="r" b="b"/>
            <a:pathLst>
              <a:path w="780414" h="805814">
                <a:moveTo>
                  <a:pt x="212725" y="0"/>
                </a:moveTo>
                <a:lnTo>
                  <a:pt x="673989" y="280034"/>
                </a:lnTo>
                <a:lnTo>
                  <a:pt x="780414" y="104901"/>
                </a:lnTo>
                <a:lnTo>
                  <a:pt x="734949" y="556894"/>
                </a:lnTo>
                <a:lnTo>
                  <a:pt x="354965" y="805687"/>
                </a:lnTo>
                <a:lnTo>
                  <a:pt x="461264" y="630554"/>
                </a:lnTo>
                <a:lnTo>
                  <a:pt x="0" y="350519"/>
                </a:lnTo>
                <a:lnTo>
                  <a:pt x="2127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6085" y="3962146"/>
            <a:ext cx="754380" cy="786765"/>
          </a:xfrm>
          <a:custGeom>
            <a:avLst/>
            <a:gdLst/>
            <a:ahLst/>
            <a:cxnLst/>
            <a:rect l="l" t="t" r="r" b="b"/>
            <a:pathLst>
              <a:path w="754379" h="786764">
                <a:moveTo>
                  <a:pt x="3428" y="44322"/>
                </a:moveTo>
                <a:lnTo>
                  <a:pt x="0" y="498855"/>
                </a:lnTo>
                <a:lnTo>
                  <a:pt x="352170" y="786256"/>
                </a:lnTo>
                <a:lnTo>
                  <a:pt x="264921" y="600836"/>
                </a:lnTo>
                <a:lnTo>
                  <a:pt x="753871" y="371093"/>
                </a:lnTo>
                <a:lnTo>
                  <a:pt x="687453" y="229742"/>
                </a:lnTo>
                <a:lnTo>
                  <a:pt x="90550" y="229742"/>
                </a:lnTo>
                <a:lnTo>
                  <a:pt x="3428" y="44322"/>
                </a:lnTo>
                <a:close/>
              </a:path>
              <a:path w="754379" h="786764">
                <a:moveTo>
                  <a:pt x="579500" y="0"/>
                </a:moveTo>
                <a:lnTo>
                  <a:pt x="90550" y="229742"/>
                </a:lnTo>
                <a:lnTo>
                  <a:pt x="687453" y="229742"/>
                </a:lnTo>
                <a:lnTo>
                  <a:pt x="579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76085" y="3962146"/>
            <a:ext cx="754380" cy="786765"/>
          </a:xfrm>
          <a:custGeom>
            <a:avLst/>
            <a:gdLst/>
            <a:ahLst/>
            <a:cxnLst/>
            <a:rect l="l" t="t" r="r" b="b"/>
            <a:pathLst>
              <a:path w="754379" h="786764">
                <a:moveTo>
                  <a:pt x="753871" y="371093"/>
                </a:moveTo>
                <a:lnTo>
                  <a:pt x="264921" y="600836"/>
                </a:lnTo>
                <a:lnTo>
                  <a:pt x="352170" y="786256"/>
                </a:lnTo>
                <a:lnTo>
                  <a:pt x="0" y="498855"/>
                </a:lnTo>
                <a:lnTo>
                  <a:pt x="3428" y="44322"/>
                </a:lnTo>
                <a:lnTo>
                  <a:pt x="90550" y="229742"/>
                </a:lnTo>
                <a:lnTo>
                  <a:pt x="579500" y="0"/>
                </a:lnTo>
                <a:lnTo>
                  <a:pt x="753871" y="3710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651" y="429768"/>
            <a:ext cx="2532888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65976" y="429768"/>
            <a:ext cx="1569720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15720" y="550290"/>
            <a:ext cx="1956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Lehrplan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38009" y="550290"/>
            <a:ext cx="990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DEB93"/>
                </a:solidFill>
                <a:latin typeface="Arial"/>
                <a:cs typeface="Arial"/>
              </a:rPr>
              <a:t>NEU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287" y="0"/>
            <a:ext cx="8353425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9" y="225552"/>
            <a:ext cx="5035296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0408" y="225552"/>
            <a:ext cx="266852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37563" y="361949"/>
            <a:ext cx="654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Kompetenzmodell</a:t>
            </a:r>
            <a:r>
              <a:rPr sz="4000" spc="-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Religion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3776" y="1190625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0" y="56673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3575" y="1190625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0" y="56673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190625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0" y="56673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0425" y="1190625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0" y="56673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725" y="1190625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0" y="56673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037" y="2593975"/>
            <a:ext cx="8798560" cy="0"/>
          </a:xfrm>
          <a:custGeom>
            <a:avLst/>
            <a:gdLst/>
            <a:ahLst/>
            <a:cxnLst/>
            <a:rect l="l" t="t" r="r" b="b"/>
            <a:pathLst>
              <a:path w="8798560">
                <a:moveTo>
                  <a:pt x="0" y="0"/>
                </a:moveTo>
                <a:lnTo>
                  <a:pt x="87979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037" y="3584575"/>
            <a:ext cx="8798560" cy="0"/>
          </a:xfrm>
          <a:custGeom>
            <a:avLst/>
            <a:gdLst/>
            <a:ahLst/>
            <a:cxnLst/>
            <a:rect l="l" t="t" r="r" b="b"/>
            <a:pathLst>
              <a:path w="8798560">
                <a:moveTo>
                  <a:pt x="0" y="0"/>
                </a:moveTo>
                <a:lnTo>
                  <a:pt x="87979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037" y="4580001"/>
            <a:ext cx="8798560" cy="0"/>
          </a:xfrm>
          <a:custGeom>
            <a:avLst/>
            <a:gdLst/>
            <a:ahLst/>
            <a:cxnLst/>
            <a:rect l="l" t="t" r="r" b="b"/>
            <a:pathLst>
              <a:path w="8798560">
                <a:moveTo>
                  <a:pt x="0" y="0"/>
                </a:moveTo>
                <a:lnTo>
                  <a:pt x="87979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037" y="5799137"/>
            <a:ext cx="8798560" cy="0"/>
          </a:xfrm>
          <a:custGeom>
            <a:avLst/>
            <a:gdLst/>
            <a:ahLst/>
            <a:cxnLst/>
            <a:rect l="l" t="t" r="r" b="b"/>
            <a:pathLst>
              <a:path w="8798560">
                <a:moveTo>
                  <a:pt x="0" y="0"/>
                </a:moveTo>
                <a:lnTo>
                  <a:pt x="87979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387" y="1190625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0" y="56673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64676" y="1190625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0" y="56673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037" y="1196975"/>
            <a:ext cx="8798560" cy="0"/>
          </a:xfrm>
          <a:custGeom>
            <a:avLst/>
            <a:gdLst/>
            <a:ahLst/>
            <a:cxnLst/>
            <a:rect l="l" t="t" r="r" b="b"/>
            <a:pathLst>
              <a:path w="8798560">
                <a:moveTo>
                  <a:pt x="0" y="0"/>
                </a:moveTo>
                <a:lnTo>
                  <a:pt x="87979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995" y="1304544"/>
            <a:ext cx="1205484" cy="300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7591" y="1304544"/>
            <a:ext cx="306324" cy="300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9372" y="1517903"/>
            <a:ext cx="1386840" cy="300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659" y="1731264"/>
            <a:ext cx="1309116" cy="300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840" y="1944623"/>
            <a:ext cx="1417319" cy="3002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4272" y="1944623"/>
            <a:ext cx="306323" cy="300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251" y="2157983"/>
            <a:ext cx="979932" cy="300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4220" y="1346072"/>
            <a:ext cx="125603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Kompetenz-</a:t>
            </a:r>
            <a:endParaRPr sz="14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</a:pP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dimensionen</a:t>
            </a:r>
            <a:endParaRPr sz="14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------------------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ung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s-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bereiche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61744" y="1408175"/>
            <a:ext cx="1464564" cy="3215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9176" y="1636776"/>
            <a:ext cx="1411224" cy="321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70710" y="1454277"/>
            <a:ext cx="12249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Wahrnehmen</a:t>
            </a:r>
            <a:endParaRPr sz="15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sz="1500" b="1" spc="-5" dirty="0">
                <a:solidFill>
                  <a:srgbClr val="FFFF00"/>
                </a:solidFill>
                <a:latin typeface="Arial"/>
                <a:cs typeface="Arial"/>
              </a:rPr>
              <a:t>Beschreiben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10128" y="1408175"/>
            <a:ext cx="1228344" cy="3215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2715" y="1636776"/>
            <a:ext cx="911351" cy="3215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19094" y="1454277"/>
            <a:ext cx="93789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00"/>
                </a:solidFill>
                <a:latin typeface="Arial"/>
                <a:cs typeface="Arial"/>
              </a:rPr>
              <a:t>Verstehen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spc="-5" dirty="0">
                <a:solidFill>
                  <a:srgbClr val="FFFF00"/>
                </a:solidFill>
                <a:latin typeface="Arial"/>
                <a:cs typeface="Arial"/>
              </a:rPr>
              <a:t>Deuten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98491" y="1408175"/>
            <a:ext cx="1136903" cy="3215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2979" y="1639823"/>
            <a:ext cx="947927" cy="3002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07711" y="1454277"/>
            <a:ext cx="897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95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00"/>
                </a:solidFill>
                <a:latin typeface="Arial"/>
                <a:cs typeface="Arial"/>
              </a:rPr>
              <a:t>Gestalten</a:t>
            </a:r>
            <a:endParaRPr sz="1500">
              <a:latin typeface="Arial"/>
              <a:cs typeface="Arial"/>
            </a:endParaRPr>
          </a:p>
          <a:p>
            <a:pPr marL="635" algn="ctr">
              <a:lnSpc>
                <a:spcPts val="1675"/>
              </a:lnSpc>
            </a:pP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Handeln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72555" y="1441703"/>
            <a:ext cx="1466088" cy="2849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4184" y="1636776"/>
            <a:ext cx="1327404" cy="3215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066535" y="1480185"/>
            <a:ext cx="1259840" cy="45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00"/>
                </a:solidFill>
                <a:latin typeface="Arial"/>
                <a:cs typeface="Arial"/>
              </a:rPr>
              <a:t>Kommunizie</a:t>
            </a:r>
            <a:r>
              <a:rPr sz="1300" b="1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3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endParaRPr sz="13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(Be)urteilen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50480" y="1408175"/>
            <a:ext cx="1188720" cy="3215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20940" y="1636776"/>
            <a:ext cx="1399031" cy="3215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29906" y="1454277"/>
            <a:ext cx="11595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Teilhaben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spc="-5" dirty="0">
                <a:solidFill>
                  <a:srgbClr val="FFFF00"/>
                </a:solidFill>
                <a:latin typeface="Arial"/>
                <a:cs typeface="Arial"/>
              </a:rPr>
              <a:t>Entscheiden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1731" y="2572511"/>
            <a:ext cx="1328928" cy="341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1731" y="2816351"/>
            <a:ext cx="1025652" cy="3413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1731" y="3060192"/>
            <a:ext cx="1641348" cy="3413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1731" y="3563111"/>
            <a:ext cx="1600200" cy="3413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1516" y="3563111"/>
            <a:ext cx="347472" cy="341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731" y="3806952"/>
            <a:ext cx="1531620" cy="3413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92936" y="3806952"/>
            <a:ext cx="347472" cy="341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1731" y="4050791"/>
            <a:ext cx="1011936" cy="3413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1731" y="4558284"/>
            <a:ext cx="1443228" cy="3413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1731" y="4802123"/>
            <a:ext cx="1501140" cy="3413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455" y="4802123"/>
            <a:ext cx="347471" cy="341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731" y="5045964"/>
            <a:ext cx="1520952" cy="3413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731" y="5289803"/>
            <a:ext cx="1214628" cy="3413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1731" y="5777484"/>
            <a:ext cx="1376172" cy="3413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1731" y="6021323"/>
            <a:ext cx="1545336" cy="3413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1731" y="6265164"/>
            <a:ext cx="1303020" cy="3413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58267" y="2623185"/>
            <a:ext cx="1412875" cy="396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1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Menschen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und ihr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ens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lau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Gelehrte &amp;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ge-  lebte Bezugs-  religion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0477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Religiöse &amp;  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elta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scha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-  liche Vielfalt  in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Europa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8732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Religion in 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esellschaft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Kultur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471" y="340309"/>
            <a:ext cx="76714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0721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Lehrplanbeispiel  </a:t>
            </a:r>
            <a:r>
              <a:rPr sz="4000" spc="-10" dirty="0">
                <a:latin typeface="Arial"/>
                <a:cs typeface="Arial"/>
              </a:rPr>
              <a:t>Grundgebete </a:t>
            </a:r>
            <a:r>
              <a:rPr sz="4000" spc="-5" dirty="0">
                <a:latin typeface="Arial"/>
                <a:cs typeface="Arial"/>
              </a:rPr>
              <a:t>– Das Vater</a:t>
            </a:r>
            <a:r>
              <a:rPr sz="4000" spc="5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Unser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2158111"/>
            <a:ext cx="7727950" cy="3915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Kompetenz 3: Grundformen religiöser Sprache  und biblischer Erzählformen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kennen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unterscheiden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deuten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Clr>
                <a:srgbClr val="FFFF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Bildungsstandards:</a:t>
            </a:r>
            <a:endParaRPr sz="2800">
              <a:latin typeface="Arial"/>
              <a:cs typeface="Arial"/>
            </a:endParaRPr>
          </a:p>
          <a:p>
            <a:pPr marL="354965" marR="164592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Die Schüler/innen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sind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mit wichtigen  Grundgebeten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vertraut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4965" marR="48196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Sie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kennen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verschiedene Anlässe, Formen,  Zeiten, Haltungen für das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Gebet.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879" y="541731"/>
            <a:ext cx="5245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Kom</a:t>
            </a:r>
            <a:r>
              <a:rPr sz="4400" spc="-15" dirty="0">
                <a:latin typeface="Arial"/>
                <a:cs typeface="Arial"/>
              </a:rPr>
              <a:t>p</a:t>
            </a:r>
            <a:r>
              <a:rPr sz="4400" dirty="0">
                <a:latin typeface="Arial"/>
                <a:cs typeface="Arial"/>
              </a:rPr>
              <a:t>etenzexe</a:t>
            </a:r>
            <a:r>
              <a:rPr sz="4400" spc="-2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ese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424" y="1773935"/>
            <a:ext cx="504444" cy="42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827" y="1542288"/>
            <a:ext cx="2592324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1655" y="1542288"/>
            <a:ext cx="5212080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2031492"/>
            <a:ext cx="5570220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" y="2702051"/>
            <a:ext cx="833628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5632" y="2702051"/>
            <a:ext cx="741730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3189732"/>
            <a:ext cx="735025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" y="3677411"/>
            <a:ext cx="2436876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424" y="4396740"/>
            <a:ext cx="504444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495" y="4165091"/>
            <a:ext cx="8590788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500" y="4652771"/>
            <a:ext cx="4215384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" y="5323332"/>
            <a:ext cx="6900672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4065" y="1648460"/>
            <a:ext cx="7933055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 indent="-294005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0734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Wahl einer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Schwerpunktkompetenz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z.B.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LP: „Das Vater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Unser“:</a:t>
            </a:r>
            <a:endParaRPr sz="3200">
              <a:latin typeface="Arial"/>
              <a:cs typeface="Arial"/>
            </a:endParaRPr>
          </a:p>
          <a:p>
            <a:pPr marL="349250" marR="626110">
              <a:lnSpc>
                <a:spcPct val="100000"/>
              </a:lnSpc>
              <a:spcBef>
                <a:spcPts val="1440"/>
              </a:spcBef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Das VU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auswendig beten können</a:t>
            </a:r>
            <a:r>
              <a:rPr sz="32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(und  wollen) und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seiner Lebensrelevanz 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verstehen.</a:t>
            </a:r>
            <a:endParaRPr sz="3200">
              <a:latin typeface="Arial"/>
              <a:cs typeface="Arial"/>
            </a:endParaRPr>
          </a:p>
          <a:p>
            <a:pPr marL="349250" marR="5080" indent="-336550">
              <a:lnSpc>
                <a:spcPct val="100000"/>
              </a:lnSpc>
              <a:spcBef>
                <a:spcPts val="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175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Konkretisieren des Lehrplans mit Hilfe des  Kompetenzmodells: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1440"/>
              </a:spcBef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Was kann ein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Kind, das das</a:t>
            </a:r>
            <a:r>
              <a:rPr sz="32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kann?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" y="290525"/>
            <a:ext cx="8917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Vater Unser </a:t>
            </a:r>
            <a:r>
              <a:rPr spc="-5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Beispiele </a:t>
            </a:r>
            <a:r>
              <a:rPr sz="3200" dirty="0">
                <a:latin typeface="Arial"/>
                <a:cs typeface="Arial"/>
              </a:rPr>
              <a:t>für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Teilkompetenzen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2275" y="1119250"/>
            <a:ext cx="0" cy="5541645"/>
          </a:xfrm>
          <a:custGeom>
            <a:avLst/>
            <a:gdLst/>
            <a:ahLst/>
            <a:cxnLst/>
            <a:rect l="l" t="t" r="r" b="b"/>
            <a:pathLst>
              <a:path h="5541645">
                <a:moveTo>
                  <a:pt x="0" y="0"/>
                </a:moveTo>
                <a:lnTo>
                  <a:pt x="0" y="5541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8076" y="1119250"/>
            <a:ext cx="0" cy="5541645"/>
          </a:xfrm>
          <a:custGeom>
            <a:avLst/>
            <a:gdLst/>
            <a:ahLst/>
            <a:cxnLst/>
            <a:rect l="l" t="t" r="r" b="b"/>
            <a:pathLst>
              <a:path h="5541645">
                <a:moveTo>
                  <a:pt x="0" y="0"/>
                </a:moveTo>
                <a:lnTo>
                  <a:pt x="0" y="5541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1119250"/>
            <a:ext cx="0" cy="5541645"/>
          </a:xfrm>
          <a:custGeom>
            <a:avLst/>
            <a:gdLst/>
            <a:ahLst/>
            <a:cxnLst/>
            <a:rect l="l" t="t" r="r" b="b"/>
            <a:pathLst>
              <a:path h="5541645">
                <a:moveTo>
                  <a:pt x="0" y="0"/>
                </a:moveTo>
                <a:lnTo>
                  <a:pt x="0" y="5541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6051" y="1119250"/>
            <a:ext cx="0" cy="5541645"/>
          </a:xfrm>
          <a:custGeom>
            <a:avLst/>
            <a:gdLst/>
            <a:ahLst/>
            <a:cxnLst/>
            <a:rect l="l" t="t" r="r" b="b"/>
            <a:pathLst>
              <a:path h="5541645">
                <a:moveTo>
                  <a:pt x="0" y="0"/>
                </a:moveTo>
                <a:lnTo>
                  <a:pt x="0" y="5541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9200" y="1119250"/>
            <a:ext cx="0" cy="5541645"/>
          </a:xfrm>
          <a:custGeom>
            <a:avLst/>
            <a:gdLst/>
            <a:ahLst/>
            <a:cxnLst/>
            <a:rect l="l" t="t" r="r" b="b"/>
            <a:pathLst>
              <a:path h="5541645">
                <a:moveTo>
                  <a:pt x="0" y="0"/>
                </a:moveTo>
                <a:lnTo>
                  <a:pt x="0" y="5541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54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5925" y="4039234"/>
            <a:ext cx="7458075" cy="0"/>
          </a:xfrm>
          <a:custGeom>
            <a:avLst/>
            <a:gdLst/>
            <a:ahLst/>
            <a:cxnLst/>
            <a:rect l="l" t="t" r="r" b="b"/>
            <a:pathLst>
              <a:path w="7458075">
                <a:moveTo>
                  <a:pt x="0" y="0"/>
                </a:moveTo>
                <a:lnTo>
                  <a:pt x="74580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4014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119250"/>
            <a:ext cx="0" cy="5541645"/>
          </a:xfrm>
          <a:custGeom>
            <a:avLst/>
            <a:gdLst/>
            <a:ahLst/>
            <a:cxnLst/>
            <a:rect l="l" t="t" r="r" b="b"/>
            <a:pathLst>
              <a:path h="5541645">
                <a:moveTo>
                  <a:pt x="0" y="0"/>
                </a:moveTo>
                <a:lnTo>
                  <a:pt x="0" y="5541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0" y="1119250"/>
            <a:ext cx="0" cy="5541645"/>
          </a:xfrm>
          <a:custGeom>
            <a:avLst/>
            <a:gdLst/>
            <a:ahLst/>
            <a:cxnLst/>
            <a:rect l="l" t="t" r="r" b="b"/>
            <a:pathLst>
              <a:path h="5541645">
                <a:moveTo>
                  <a:pt x="0" y="0"/>
                </a:moveTo>
                <a:lnTo>
                  <a:pt x="0" y="55415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12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6544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943" y="1240536"/>
            <a:ext cx="1037844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5380" y="1240536"/>
            <a:ext cx="266700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8891" y="1423416"/>
            <a:ext cx="1158239" cy="26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692" y="1600200"/>
            <a:ext cx="1309115" cy="300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504" y="1819655"/>
            <a:ext cx="1219200" cy="263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5296" y="1819655"/>
            <a:ext cx="266700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639" y="2002535"/>
            <a:ext cx="845819" cy="2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051" y="2002535"/>
            <a:ext cx="751331" cy="263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1561" y="1276350"/>
            <a:ext cx="1189990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116205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Kompetenz-  dim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nsionen</a:t>
            </a:r>
            <a:endParaRPr sz="1200">
              <a:latin typeface="Arial"/>
              <a:cs typeface="Arial"/>
            </a:endParaRPr>
          </a:p>
          <a:p>
            <a:pPr marL="62865">
              <a:lnSpc>
                <a:spcPts val="167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------------------</a:t>
            </a:r>
            <a:endParaRPr sz="1400">
              <a:latin typeface="Arial"/>
              <a:cs typeface="Arial"/>
            </a:endParaRPr>
          </a:p>
          <a:p>
            <a:pPr marL="12700" marR="5080" indent="5461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Anforderungs-  bereiche/Inhalte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00783" y="1336547"/>
            <a:ext cx="1464564" cy="3215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6692" y="1565147"/>
            <a:ext cx="1411224" cy="3215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08479" y="1383029"/>
            <a:ext cx="1224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100"/>
              </a:spcBef>
            </a:pP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ahrnehme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Beschreiben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17747" y="1336547"/>
            <a:ext cx="1228344" cy="321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1859" y="1565147"/>
            <a:ext cx="911351" cy="3215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26078" y="1383029"/>
            <a:ext cx="93789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1500" b="1" spc="-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erst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Deuten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62500" y="1336547"/>
            <a:ext cx="1136903" cy="3215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1455" y="1560575"/>
            <a:ext cx="1078991" cy="341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71465" y="1383029"/>
            <a:ext cx="89725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Gestalten</a:t>
            </a:r>
            <a:endParaRPr sz="1500">
              <a:latin typeface="Arial"/>
              <a:cs typeface="Arial"/>
            </a:endParaRPr>
          </a:p>
          <a:p>
            <a:pPr marL="48895">
              <a:lnSpc>
                <a:spcPts val="192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Handeln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01511" y="1341119"/>
            <a:ext cx="1583436" cy="3002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9528" y="1549908"/>
            <a:ext cx="1327403" cy="3215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102222" y="1381506"/>
            <a:ext cx="1362075" cy="46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Kommunizieren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Be(urteilen)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99831" y="1336547"/>
            <a:ext cx="1188720" cy="3215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8768" y="1565147"/>
            <a:ext cx="1399031" cy="3215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77988" y="1383029"/>
            <a:ext cx="1159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Teilhaben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cheide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2432304"/>
            <a:ext cx="1415796" cy="341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2676144"/>
            <a:ext cx="1618488" cy="341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919983"/>
            <a:ext cx="1498092" cy="3413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163823"/>
            <a:ext cx="1336548" cy="3413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6132" y="3163823"/>
            <a:ext cx="347472" cy="3413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407664"/>
            <a:ext cx="1598676" cy="3413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651503"/>
            <a:ext cx="1565148" cy="3413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928871"/>
            <a:ext cx="1559052" cy="3048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4139184"/>
            <a:ext cx="1252728" cy="3413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8739" y="2483357"/>
            <a:ext cx="1359535" cy="1976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6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Die Schüler/  innen können  (und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wollen)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das VU aus- 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wendig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beten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und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 seiner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srele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z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verstehen.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70304" y="2439923"/>
            <a:ext cx="1271016" cy="3002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0304" y="2653283"/>
            <a:ext cx="879347" cy="3002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771269" y="2481833"/>
            <a:ext cx="100139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still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werden.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27248" y="2439923"/>
            <a:ext cx="1339596" cy="3002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27248" y="2653283"/>
            <a:ext cx="1301496" cy="3002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7248" y="2866644"/>
            <a:ext cx="882396" cy="30022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227323" y="2481833"/>
            <a:ext cx="106743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weiß,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von  wem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das VU  stammt.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22291" y="2439923"/>
            <a:ext cx="1299972" cy="3002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22291" y="2653283"/>
            <a:ext cx="1438656" cy="3002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22291" y="2866644"/>
            <a:ext cx="1072896" cy="3002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723003" y="2481833"/>
            <a:ext cx="11715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das  VU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auswendig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sprechen.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74079" y="2439923"/>
            <a:ext cx="1249679" cy="3002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74079" y="2653283"/>
            <a:ext cx="1603248" cy="3002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74079" y="2866644"/>
            <a:ext cx="1260348" cy="3002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74079" y="3080004"/>
            <a:ext cx="944879" cy="30022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74079" y="3293364"/>
            <a:ext cx="1516379" cy="30022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74079" y="3506723"/>
            <a:ext cx="1182624" cy="3002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74079" y="3720084"/>
            <a:ext cx="1313687" cy="3002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075679" y="2481833"/>
            <a:ext cx="133667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mit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anderen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darüber  sprechen, in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welchen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Situationen das  VU gebetet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werden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kann.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548371" y="2439923"/>
            <a:ext cx="1367027" cy="30022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8371" y="2653283"/>
            <a:ext cx="1517903" cy="30022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48371" y="2866644"/>
            <a:ext cx="1289303" cy="30022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48371" y="3080004"/>
            <a:ext cx="931164" cy="30022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32647" y="3080004"/>
            <a:ext cx="295655" cy="3002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649082" y="2481833"/>
            <a:ext cx="12490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(und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will)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das VU im  Gottesdienst  mitbeten.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70304" y="4024884"/>
            <a:ext cx="1447800" cy="30022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70304" y="4238244"/>
            <a:ext cx="1197864" cy="30022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70304" y="4451603"/>
            <a:ext cx="1266444" cy="30022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771269" y="4066997"/>
            <a:ext cx="11791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einen  guten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Vater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beschreiben.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127248" y="4024884"/>
            <a:ext cx="1594103" cy="30022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27248" y="4238244"/>
            <a:ext cx="1508760" cy="30022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27248" y="4451603"/>
            <a:ext cx="763524" cy="30022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43884" y="4451603"/>
            <a:ext cx="345948" cy="30022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91711" y="4451603"/>
            <a:ext cx="818388" cy="30022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27248" y="4664964"/>
            <a:ext cx="679703" cy="3002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60064" y="4664964"/>
            <a:ext cx="345948" cy="30022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07891" y="4664964"/>
            <a:ext cx="684276" cy="30022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227323" y="4066997"/>
            <a:ext cx="132651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verstehe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das  VU in Ansätzen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(Vater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– Gottes  Wille –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Brot).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622291" y="4024884"/>
            <a:ext cx="1299972" cy="3002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22291" y="4238244"/>
            <a:ext cx="1458467" cy="30022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22291" y="4451603"/>
            <a:ext cx="1152143" cy="30022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22291" y="4664964"/>
            <a:ext cx="1260348" cy="30022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723003" y="4066997"/>
            <a:ext cx="11899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das  VU singen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mit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Gesten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ausdrücken.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974079" y="4024884"/>
            <a:ext cx="964692" cy="30022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74079" y="4238244"/>
            <a:ext cx="1554479" cy="30022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74079" y="4451603"/>
            <a:ext cx="1170431" cy="30022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74079" y="4664964"/>
            <a:ext cx="979931" cy="30022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075679" y="4066997"/>
            <a:ext cx="12852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 Erfahrungen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mit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dem Gebet  erzählen.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548371" y="4024884"/>
            <a:ext cx="1595627" cy="30022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8371" y="4238244"/>
            <a:ext cx="1348740" cy="30022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48371" y="4451603"/>
            <a:ext cx="1595627" cy="30022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48371" y="4664964"/>
            <a:ext cx="743712" cy="30022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7649082" y="4066997"/>
            <a:ext cx="13779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das VU  in passenden  Situationen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allein  beten.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670304" y="5225796"/>
            <a:ext cx="1299971" cy="30022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70304" y="5439155"/>
            <a:ext cx="1562100" cy="30022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70304" y="5652515"/>
            <a:ext cx="943356" cy="30022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70304" y="5865876"/>
            <a:ext cx="973836" cy="30022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70304" y="6079235"/>
            <a:ext cx="1412747" cy="30022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771269" y="5268214"/>
            <a:ext cx="129032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das 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Vater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Unser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von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anderen  Gebeten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unterscheiden.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127248" y="5225796"/>
            <a:ext cx="1319784" cy="30022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27248" y="5439155"/>
            <a:ext cx="1171955" cy="30022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27248" y="5652515"/>
            <a:ext cx="1496568" cy="30022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27248" y="5865876"/>
            <a:ext cx="987551" cy="30022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227323" y="5268214"/>
            <a:ext cx="122745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weiß, wie  wichtig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das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Vertrauen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beim  Beten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622291" y="5225796"/>
            <a:ext cx="1299972" cy="3002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22291" y="5439155"/>
            <a:ext cx="1438656" cy="30022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22291" y="5652515"/>
            <a:ext cx="1019556" cy="30022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4723003" y="5268214"/>
            <a:ext cx="11747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das  VU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bildnerisch  gestalten.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974079" y="5225796"/>
            <a:ext cx="1645920" cy="30022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74079" y="5439155"/>
            <a:ext cx="1421892" cy="30022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6075679" y="5268214"/>
            <a:ext cx="13741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kann zum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VU  Fragen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stellen.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548371" y="5225796"/>
            <a:ext cx="1459992" cy="30022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48371" y="5439155"/>
            <a:ext cx="1100327" cy="30022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48371" y="5652515"/>
            <a:ext cx="1595627" cy="30022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7649082" y="5268214"/>
            <a:ext cx="13874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Ich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das VU  für andere  Menschen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beten.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037" y="363600"/>
            <a:ext cx="5061013" cy="321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465201"/>
            <a:ext cx="3403600" cy="283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4550" y="2743200"/>
            <a:ext cx="4489450" cy="375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6500" y="2952750"/>
            <a:ext cx="3432175" cy="307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4425" y="2605023"/>
            <a:ext cx="6915150" cy="1647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486282"/>
            <a:ext cx="5929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Anwendungsbeispiele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65122"/>
            <a:ext cx="8014970" cy="49041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Lehrausgang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Kirche: VU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beten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VU-Lied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aufnehmen,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filmen…</a:t>
            </a:r>
            <a:endParaRPr sz="3200">
              <a:latin typeface="Arial"/>
              <a:cs typeface="Arial"/>
            </a:endParaRPr>
          </a:p>
          <a:p>
            <a:pPr marL="355600" marR="139700" indent="-342900">
              <a:lnSpc>
                <a:spcPct val="9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Priester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lädt Kinder im Gottesdienst ein,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zum VU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nach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vor zu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kommen.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kleines  Kind traut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sich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nicht.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Was machst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du?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Großmutter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sagt vor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dem Spitals-  aufenthalt: Bitte betet ein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VU für mich!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Wie  könnte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man den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Wunsch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erfüllen?</a:t>
            </a:r>
            <a:endParaRPr sz="3200">
              <a:latin typeface="Arial"/>
              <a:cs typeface="Arial"/>
            </a:endParaRPr>
          </a:p>
          <a:p>
            <a:pPr marL="355600" marR="477520" indent="-342900">
              <a:lnSpc>
                <a:spcPts val="3460"/>
              </a:lnSpc>
              <a:spcBef>
                <a:spcPts val="81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Kind sagt: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Gott kann kein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Vater sein.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ja keine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Kinder.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antwortest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1658111"/>
            <a:ext cx="7289292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839" y="2481072"/>
            <a:ext cx="7174992" cy="109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6177" y="1843481"/>
            <a:ext cx="631190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Arial"/>
                <a:cs typeface="Arial"/>
              </a:rPr>
              <a:t>Und </a:t>
            </a:r>
            <a:r>
              <a:rPr sz="5400" spc="-10" dirty="0">
                <a:latin typeface="Arial"/>
                <a:cs typeface="Arial"/>
              </a:rPr>
              <a:t>wie </a:t>
            </a:r>
            <a:r>
              <a:rPr sz="5400" dirty="0">
                <a:latin typeface="Arial"/>
                <a:cs typeface="Arial"/>
              </a:rPr>
              <a:t>ist </a:t>
            </a:r>
            <a:r>
              <a:rPr sz="5400" spc="-10" dirty="0">
                <a:latin typeface="Arial"/>
                <a:cs typeface="Arial"/>
              </a:rPr>
              <a:t>das </a:t>
            </a:r>
            <a:r>
              <a:rPr sz="5400" dirty="0">
                <a:latin typeface="Arial"/>
                <a:cs typeface="Arial"/>
              </a:rPr>
              <a:t>mit  David und</a:t>
            </a:r>
            <a:r>
              <a:rPr sz="5400" spc="-114" dirty="0">
                <a:latin typeface="Arial"/>
                <a:cs typeface="Arial"/>
              </a:rPr>
              <a:t> </a:t>
            </a:r>
            <a:r>
              <a:rPr sz="5400" dirty="0">
                <a:latin typeface="Arial"/>
                <a:cs typeface="Arial"/>
              </a:rPr>
              <a:t>Goliath?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1381734"/>
            <a:ext cx="589788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26615">
              <a:lnSpc>
                <a:spcPct val="120000"/>
              </a:lnSpc>
              <a:spcBef>
                <a:spcPts val="100"/>
              </a:spcBef>
            </a:pP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Wir tun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gut</a:t>
            </a:r>
            <a:r>
              <a:rPr sz="3200" b="1" spc="-114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daran,  die</a:t>
            </a:r>
            <a:r>
              <a:rPr sz="3200" b="1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Veränderung,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</a:pP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der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wir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doch nicht</a:t>
            </a:r>
            <a:r>
              <a:rPr sz="3200" b="1" spc="-1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entgehen,  auch zu</a:t>
            </a:r>
            <a:r>
              <a:rPr sz="3200" b="1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lernen.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3248" y="4394708"/>
            <a:ext cx="2424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CC"/>
                </a:solidFill>
                <a:latin typeface="Tahoma"/>
                <a:cs typeface="Tahoma"/>
              </a:rPr>
              <a:t>Adolf</a:t>
            </a:r>
            <a:r>
              <a:rPr sz="2800" b="1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CC"/>
                </a:solidFill>
                <a:latin typeface="Tahoma"/>
                <a:cs typeface="Tahoma"/>
              </a:rPr>
              <a:t>Muschg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848" y="1176527"/>
            <a:ext cx="833780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1786127"/>
            <a:ext cx="7941564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5644" y="3035807"/>
            <a:ext cx="2523744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0701" y="1312291"/>
            <a:ext cx="75558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DEB93"/>
                </a:solidFill>
                <a:latin typeface="Arial"/>
                <a:cs typeface="Arial"/>
              </a:rPr>
              <a:t>„Du </a:t>
            </a:r>
            <a:r>
              <a:rPr sz="4000" b="1" spc="-10" dirty="0">
                <a:solidFill>
                  <a:srgbClr val="FDEB93"/>
                </a:solidFill>
                <a:latin typeface="Arial"/>
                <a:cs typeface="Arial"/>
              </a:rPr>
              <a:t>findest </a:t>
            </a:r>
            <a:r>
              <a:rPr sz="4000" b="1" spc="-5" dirty="0">
                <a:solidFill>
                  <a:srgbClr val="FDEB93"/>
                </a:solidFill>
                <a:latin typeface="Arial"/>
                <a:cs typeface="Arial"/>
              </a:rPr>
              <a:t>den Weg nur, wenn  du </a:t>
            </a:r>
            <a:r>
              <a:rPr sz="4000" b="1" spc="-10" dirty="0">
                <a:solidFill>
                  <a:srgbClr val="FDEB93"/>
                </a:solidFill>
                <a:latin typeface="Arial"/>
                <a:cs typeface="Arial"/>
              </a:rPr>
              <a:t>dich </a:t>
            </a:r>
            <a:r>
              <a:rPr sz="4000" b="1" spc="-5" dirty="0">
                <a:solidFill>
                  <a:srgbClr val="FDEB93"/>
                </a:solidFill>
                <a:latin typeface="Arial"/>
                <a:cs typeface="Arial"/>
              </a:rPr>
              <a:t>auf den </a:t>
            </a:r>
            <a:r>
              <a:rPr sz="4000" b="1" spc="-10" dirty="0">
                <a:solidFill>
                  <a:srgbClr val="FDEB93"/>
                </a:solidFill>
                <a:latin typeface="Arial"/>
                <a:cs typeface="Arial"/>
              </a:rPr>
              <a:t>Weg</a:t>
            </a:r>
            <a:r>
              <a:rPr sz="4000" b="1" spc="-35" dirty="0">
                <a:solidFill>
                  <a:srgbClr val="FDEB93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DEB93"/>
                </a:solidFill>
                <a:latin typeface="Arial"/>
                <a:cs typeface="Arial"/>
              </a:rPr>
              <a:t>machst.“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5928" y="3142945"/>
            <a:ext cx="20123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solidFill>
                  <a:srgbClr val="FDEB93"/>
                </a:solidFill>
                <a:latin typeface="Arial"/>
                <a:cs typeface="Arial"/>
              </a:rPr>
              <a:t>Mary</a:t>
            </a:r>
            <a:r>
              <a:rPr sz="3200" i="1" spc="-85" dirty="0">
                <a:solidFill>
                  <a:srgbClr val="FDEB93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DEB93"/>
                </a:solidFill>
                <a:latin typeface="Arial"/>
                <a:cs typeface="Arial"/>
              </a:rPr>
              <a:t>Ward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0488" y="637031"/>
            <a:ext cx="4732020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487" y="1246632"/>
            <a:ext cx="258470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2679" y="1246632"/>
            <a:ext cx="949452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7876" y="1246632"/>
            <a:ext cx="3544824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5188" y="1246632"/>
            <a:ext cx="836675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6084" y="1246632"/>
            <a:ext cx="3009900" cy="8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7646" y="772109"/>
            <a:ext cx="77565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0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Begriffsklärung:  Wissen – Kompetenz -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Standard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7576" y="2855976"/>
            <a:ext cx="504443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748" y="2622804"/>
            <a:ext cx="1961388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2639" y="2622804"/>
            <a:ext cx="3468624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576" y="3441191"/>
            <a:ext cx="504443" cy="419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748" y="3208020"/>
            <a:ext cx="2731007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2260" y="3208020"/>
            <a:ext cx="3576828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8" y="3793235"/>
            <a:ext cx="383133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7217" y="2632938"/>
            <a:ext cx="5488305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Wissen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 rennen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kennen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Kompetenz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rennen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„Ich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rennen.“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539" y="320040"/>
            <a:ext cx="3896867" cy="89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7888" y="320040"/>
            <a:ext cx="917448" cy="897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9264" y="320040"/>
            <a:ext cx="3154680" cy="89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5533" y="468883"/>
            <a:ext cx="5956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Kompetenz -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Standard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576" y="2474976"/>
            <a:ext cx="504443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748" y="2241804"/>
            <a:ext cx="2731007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2260" y="2241804"/>
            <a:ext cx="202234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576" y="3060192"/>
            <a:ext cx="504443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748" y="2827020"/>
            <a:ext cx="2301240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2492" y="2827020"/>
            <a:ext cx="5631180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8" y="3314700"/>
            <a:ext cx="2369820" cy="661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748" y="3899915"/>
            <a:ext cx="2319528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0779" y="3899915"/>
            <a:ext cx="969264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800" y="3899915"/>
            <a:ext cx="1804416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7971" y="3899915"/>
            <a:ext cx="2051303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7217" y="2251621"/>
            <a:ext cx="7112634" cy="22694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Kompetenz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rennen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100 Meter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16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Sekunden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(messbar)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„Ich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kann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schnell</a:t>
            </a:r>
            <a:r>
              <a:rPr sz="3200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rennen.“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2139" y="338327"/>
            <a:ext cx="5420868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4752" y="486282"/>
            <a:ext cx="4715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Kompete</a:t>
            </a:r>
            <a:r>
              <a:rPr sz="4400" spc="-15" dirty="0">
                <a:latin typeface="Arial"/>
                <a:cs typeface="Arial"/>
              </a:rPr>
              <a:t>n</a:t>
            </a:r>
            <a:r>
              <a:rPr sz="4400" dirty="0">
                <a:latin typeface="Arial"/>
                <a:cs typeface="Arial"/>
              </a:rPr>
              <a:t>zstufen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59" y="1722120"/>
            <a:ext cx="382524" cy="316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" y="1546860"/>
            <a:ext cx="204978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2388" y="1546860"/>
            <a:ext cx="1525524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59" y="2161032"/>
            <a:ext cx="382524" cy="316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" y="1985772"/>
            <a:ext cx="172821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823" y="1985772"/>
            <a:ext cx="561136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8072" y="3063239"/>
            <a:ext cx="443484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0660" y="2860548"/>
            <a:ext cx="3319272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4444" y="2860548"/>
            <a:ext cx="4143755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8072" y="3575303"/>
            <a:ext cx="443484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0660" y="3372611"/>
            <a:ext cx="2944367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9540" y="3372611"/>
            <a:ext cx="4142232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8072" y="4087367"/>
            <a:ext cx="443484" cy="368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0660" y="3884676"/>
            <a:ext cx="3578352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3523" y="3884676"/>
            <a:ext cx="4140708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6191" y="4396740"/>
            <a:ext cx="3483864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1552765"/>
            <a:ext cx="7934325" cy="33896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FFCC"/>
              </a:buClr>
              <a:buSzPct val="6041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Kompetenz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rennen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FFFCC"/>
              </a:buClr>
              <a:buSzPct val="6041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100 Meter in 16 Sekunden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(messbar)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CC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1221105" lvl="1" indent="-294005">
              <a:lnSpc>
                <a:spcPct val="100000"/>
              </a:lnSpc>
              <a:buClr>
                <a:srgbClr val="CCCC00"/>
              </a:buClr>
              <a:buSzPct val="58928"/>
              <a:buFont typeface="Wingdings"/>
              <a:buChar char=""/>
              <a:tabLst>
                <a:tab pos="11563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Mindeststandard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100m in 20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Sekunden</a:t>
            </a:r>
            <a:endParaRPr sz="2800">
              <a:latin typeface="Arial"/>
              <a:cs typeface="Arial"/>
            </a:endParaRPr>
          </a:p>
          <a:p>
            <a:pPr marL="1221105" lvl="1" indent="-294005">
              <a:lnSpc>
                <a:spcPct val="100000"/>
              </a:lnSpc>
              <a:spcBef>
                <a:spcPts val="670"/>
              </a:spcBef>
              <a:buClr>
                <a:srgbClr val="CCCC00"/>
              </a:buClr>
              <a:buSzPct val="58928"/>
              <a:buFont typeface="Wingdings"/>
              <a:buChar char=""/>
              <a:tabLst>
                <a:tab pos="11563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Regelstandard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100m in 16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Sekunden</a:t>
            </a:r>
            <a:endParaRPr sz="2800">
              <a:latin typeface="Arial"/>
              <a:cs typeface="Arial"/>
            </a:endParaRPr>
          </a:p>
          <a:p>
            <a:pPr marL="1221105" marR="5080" lvl="1" indent="-294005">
              <a:lnSpc>
                <a:spcPts val="4029"/>
              </a:lnSpc>
              <a:spcBef>
                <a:spcPts val="250"/>
              </a:spcBef>
              <a:buClr>
                <a:srgbClr val="CCCC00"/>
              </a:buClr>
              <a:buSzPct val="58928"/>
              <a:buFont typeface="Wingdings"/>
              <a:buChar char=""/>
              <a:tabLst>
                <a:tab pos="11563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Exzellenzstandard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100m in 12 Sekunden  (Kompetenzstufen)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711" y="716737"/>
            <a:ext cx="7640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Beispiel aus dem Fach</a:t>
            </a:r>
            <a:r>
              <a:rPr sz="4000" spc="-3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Religion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2251621"/>
            <a:ext cx="8014334" cy="22694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Wissen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 Religiöse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Menschen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beten.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Kompetenz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Ich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kann (und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will)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beten.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Das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Glaubensbekenntnis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beten  können.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8091" y="1911095"/>
            <a:ext cx="63505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6016" y="2581655"/>
            <a:ext cx="319582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016" y="3613403"/>
            <a:ext cx="8298180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4807" y="4162044"/>
            <a:ext cx="4235196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dirty="0"/>
              <a:t>David </a:t>
            </a:r>
            <a:r>
              <a:rPr spc="-5" dirty="0"/>
              <a:t>siegt</a:t>
            </a:r>
            <a:r>
              <a:rPr spc="-85" dirty="0"/>
              <a:t> </a:t>
            </a:r>
            <a:r>
              <a:rPr dirty="0"/>
              <a:t>über</a:t>
            </a:r>
          </a:p>
          <a:p>
            <a:pPr marL="1713864">
              <a:lnSpc>
                <a:spcPct val="100000"/>
              </a:lnSpc>
            </a:pPr>
            <a:r>
              <a:rPr spc="-5" dirty="0"/>
              <a:t>Goliath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685" marR="5080" indent="-2146300">
              <a:lnSpc>
                <a:spcPct val="100000"/>
              </a:lnSpc>
              <a:spcBef>
                <a:spcPts val="100"/>
              </a:spcBef>
            </a:pPr>
            <a:r>
              <a:rPr dirty="0"/>
              <a:t>SC </a:t>
            </a:r>
            <a:r>
              <a:rPr spc="-5" dirty="0"/>
              <a:t>Sparkasse </a:t>
            </a:r>
            <a:r>
              <a:rPr spc="-10" dirty="0"/>
              <a:t>Zwettl </a:t>
            </a:r>
            <a:r>
              <a:rPr spc="-5" dirty="0"/>
              <a:t>schlägt  Rapid mit</a:t>
            </a:r>
            <a:r>
              <a:rPr spc="-35" dirty="0"/>
              <a:t> </a:t>
            </a:r>
            <a:r>
              <a:rPr dirty="0"/>
              <a:t>2:1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1068</Words>
  <Application>Microsoft Office PowerPoint</Application>
  <PresentationFormat>Bildschirmpräsentation (4:3)</PresentationFormat>
  <Paragraphs>209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7" baseType="lpstr">
      <vt:lpstr>Arial</vt:lpstr>
      <vt:lpstr>Calibri</vt:lpstr>
      <vt:lpstr>Rockwell Extra Bold</vt:lpstr>
      <vt:lpstr>Tahoma</vt:lpstr>
      <vt:lpstr>Times New Roman</vt:lpstr>
      <vt:lpstr>Wingdings</vt:lpstr>
      <vt:lpstr>Office Theme</vt:lpstr>
      <vt:lpstr>Kompetenzorientierung im  Religionsunterricht</vt:lpstr>
      <vt:lpstr>PowerPoint-Präsentation</vt:lpstr>
      <vt:lpstr>Kompetenzen</vt:lpstr>
      <vt:lpstr>PowerPoint-Präsentation</vt:lpstr>
      <vt:lpstr>Begriffsklärung:  Wissen – Kompetenz - Standard</vt:lpstr>
      <vt:lpstr>Kompetenz - Standard</vt:lpstr>
      <vt:lpstr>Kompetenzstufen</vt:lpstr>
      <vt:lpstr>Beispiel aus dem Fach Religion</vt:lpstr>
      <vt:lpstr>David siegt über Goliath</vt:lpstr>
      <vt:lpstr>Kompetenz als  Fähigkeit zum Transfer</vt:lpstr>
      <vt:lpstr>Transfer innerhalb des religiösen  Bereichs</vt:lpstr>
      <vt:lpstr>Kompetenzdefinition I</vt:lpstr>
      <vt:lpstr>Kompetenzdefinition II</vt:lpstr>
      <vt:lpstr>Wohin der Zug der Kompetenzen fährt</vt:lpstr>
      <vt:lpstr>Alles neu?</vt:lpstr>
      <vt:lpstr>ich weiß</vt:lpstr>
      <vt:lpstr>PowerPoint-Präsentation</vt:lpstr>
      <vt:lpstr>PowerPoint-Präsentation</vt:lpstr>
      <vt:lpstr>PowerPoint-Präsentation</vt:lpstr>
      <vt:lpstr>Merkmale eines kompetenz-</vt:lpstr>
      <vt:lpstr>Perspektivenwechsel</vt:lpstr>
      <vt:lpstr>PowerPoint-Präsentation</vt:lpstr>
      <vt:lpstr>Wege zum Kompetenzerwerb</vt:lpstr>
      <vt:lpstr>Die Lernreise des Kompetenzerwerbs</vt:lpstr>
      <vt:lpstr>Formulierungen</vt:lpstr>
      <vt:lpstr>PowerPoint-Präsentation</vt:lpstr>
      <vt:lpstr>Kann man religiöse  Kompetenz messen?</vt:lpstr>
      <vt:lpstr>Wie Kompetenzen überprüfen?</vt:lpstr>
      <vt:lpstr>Sie nähern sich dieser Kreuzung und wollen links  einbiegen. Haben Sie Wartepflicht oder Vorrang?</vt:lpstr>
      <vt:lpstr>Bildungsstandards</vt:lpstr>
      <vt:lpstr>Lehrplan</vt:lpstr>
      <vt:lpstr>PowerPoint-Präsentation</vt:lpstr>
      <vt:lpstr>Kompetenzmodell Religion</vt:lpstr>
      <vt:lpstr>Lehrplanbeispiel  Grundgebete – Das Vater Unser</vt:lpstr>
      <vt:lpstr>Kompetenzexegese</vt:lpstr>
      <vt:lpstr>Vater Unser – Beispiele für Teilkompetenzen</vt:lpstr>
      <vt:lpstr>PowerPoint-Präsentation</vt:lpstr>
      <vt:lpstr>Anwendungsbeispiele</vt:lpstr>
      <vt:lpstr>Und wie ist das mit  David und Goliath?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Mag. Gabi ENDER</dc:creator>
  <cp:lastModifiedBy>Patrik Heykman</cp:lastModifiedBy>
  <cp:revision>2</cp:revision>
  <cp:lastPrinted>2017-11-08T22:08:49Z</cp:lastPrinted>
  <dcterms:created xsi:type="dcterms:W3CDTF">2017-11-08T00:40:59Z</dcterms:created>
  <dcterms:modified xsi:type="dcterms:W3CDTF">2017-11-08T22:11:00Z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2017-11-08T00:00:00Z</vt:filetime>
  </property>
</Properties>
</file>